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7" r:id="rId4"/>
    <p:sldMasterId id="2147483828" r:id="rId5"/>
    <p:sldMasterId id="2147483829" r:id="rId6"/>
    <p:sldMasterId id="2147483830" r:id="rId7"/>
    <p:sldMasterId id="2147483831" r:id="rId8"/>
    <p:sldMasterId id="2147483832" r:id="rId9"/>
    <p:sldMasterId id="2147483833"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Lst>
  <p:sldSz cy="5143500" cx="9144000"/>
  <p:notesSz cx="6858000" cy="9144000"/>
  <p:embeddedFontLst>
    <p:embeddedFont>
      <p:font typeface="Anton"/>
      <p:regular r:id="rId47"/>
    </p:embeddedFont>
    <p:embeddedFont>
      <p:font typeface="Roboto"/>
      <p:regular r:id="rId48"/>
      <p:bold r:id="rId49"/>
      <p:italic r:id="rId50"/>
      <p:boldItalic r:id="rId51"/>
    </p:embeddedFont>
    <p:embeddedFont>
      <p:font typeface="Bebas Neue"/>
      <p:regular r:id="rId52"/>
    </p:embeddedFont>
    <p:embeddedFont>
      <p:font typeface="Russo One"/>
      <p:regular r:id="rId53"/>
    </p:embeddedFont>
    <p:embeddedFont>
      <p:font typeface="Barlow"/>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Roboto-regular.fntdata"/><Relationship Id="rId47" Type="http://schemas.openxmlformats.org/officeDocument/2006/relationships/font" Target="fonts/Anton-regular.fntdata"/><Relationship Id="rId49"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RussoOne-regular.fntdata"/><Relationship Id="rId52" Type="http://schemas.openxmlformats.org/officeDocument/2006/relationships/font" Target="fonts/BebasNeue-regular.fntdata"/><Relationship Id="rId11" Type="http://schemas.openxmlformats.org/officeDocument/2006/relationships/notesMaster" Target="notesMasters/notesMaster1.xml"/><Relationship Id="rId55" Type="http://schemas.openxmlformats.org/officeDocument/2006/relationships/font" Target="fonts/Barlow-bold.fntdata"/><Relationship Id="rId10" Type="http://schemas.openxmlformats.org/officeDocument/2006/relationships/slideMaster" Target="slideMasters/slideMaster7.xml"/><Relationship Id="rId54" Type="http://schemas.openxmlformats.org/officeDocument/2006/relationships/font" Target="fonts/Barlow-regular.fntdata"/><Relationship Id="rId13" Type="http://schemas.openxmlformats.org/officeDocument/2006/relationships/slide" Target="slides/slide2.xml"/><Relationship Id="rId57" Type="http://schemas.openxmlformats.org/officeDocument/2006/relationships/font" Target="fonts/Barlow-boldItalic.fntdata"/><Relationship Id="rId12" Type="http://schemas.openxmlformats.org/officeDocument/2006/relationships/slide" Target="slides/slide1.xml"/><Relationship Id="rId56" Type="http://schemas.openxmlformats.org/officeDocument/2006/relationships/font" Target="fonts/Barlow-italic.fntdata"/><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6" name="Shape 7556"/>
        <p:cNvGrpSpPr/>
        <p:nvPr/>
      </p:nvGrpSpPr>
      <p:grpSpPr>
        <a:xfrm>
          <a:off x="0" y="0"/>
          <a:ext cx="0" cy="0"/>
          <a:chOff x="0" y="0"/>
          <a:chExt cx="0" cy="0"/>
        </a:xfrm>
      </p:grpSpPr>
      <p:sp>
        <p:nvSpPr>
          <p:cNvPr id="7557" name="Google Shape;7557;g228cb07ce5e_2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8" name="Google Shape;7558;g228cb07ce5e_2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3" name="Shape 7803"/>
        <p:cNvGrpSpPr/>
        <p:nvPr/>
      </p:nvGrpSpPr>
      <p:grpSpPr>
        <a:xfrm>
          <a:off x="0" y="0"/>
          <a:ext cx="0" cy="0"/>
          <a:chOff x="0" y="0"/>
          <a:chExt cx="0" cy="0"/>
        </a:xfrm>
      </p:grpSpPr>
      <p:sp>
        <p:nvSpPr>
          <p:cNvPr id="7804" name="Google Shape;7804;g228cb07ce5e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5" name="Google Shape;7805;g228cb07ce5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8" name="Shape 7808"/>
        <p:cNvGrpSpPr/>
        <p:nvPr/>
      </p:nvGrpSpPr>
      <p:grpSpPr>
        <a:xfrm>
          <a:off x="0" y="0"/>
          <a:ext cx="0" cy="0"/>
          <a:chOff x="0" y="0"/>
          <a:chExt cx="0" cy="0"/>
        </a:xfrm>
      </p:grpSpPr>
      <p:sp>
        <p:nvSpPr>
          <p:cNvPr id="7809" name="Google Shape;7809;g228cb07ce5e_2_2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0" name="Google Shape;7810;g228cb07ce5e_2_2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did our ANOVA on the three cities we discovered that the Total Volume for Chicago 135 million- was more than 4 X more than Columbus at 30 million &amp; Chicago was 2X as much as Tampa at 65 million.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7" name="Shape 7817"/>
        <p:cNvGrpSpPr/>
        <p:nvPr/>
      </p:nvGrpSpPr>
      <p:grpSpPr>
        <a:xfrm>
          <a:off x="0" y="0"/>
          <a:ext cx="0" cy="0"/>
          <a:chOff x="0" y="0"/>
          <a:chExt cx="0" cy="0"/>
        </a:xfrm>
      </p:grpSpPr>
      <p:sp>
        <p:nvSpPr>
          <p:cNvPr id="7818" name="Google Shape;7818;g228cb07c622_0_9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9" name="Google Shape;7819;g228cb07c622_0_9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compare costs &amp; price of the three cities &amp; there is nothing with a large </a:t>
            </a:r>
            <a:r>
              <a:rPr lang="en"/>
              <a:t>significant</a:t>
            </a:r>
            <a:r>
              <a:rPr lang="en"/>
              <a:t> variance here.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1" name="Shape 7861"/>
        <p:cNvGrpSpPr/>
        <p:nvPr/>
      </p:nvGrpSpPr>
      <p:grpSpPr>
        <a:xfrm>
          <a:off x="0" y="0"/>
          <a:ext cx="0" cy="0"/>
          <a:chOff x="0" y="0"/>
          <a:chExt cx="0" cy="0"/>
        </a:xfrm>
      </p:grpSpPr>
      <p:sp>
        <p:nvSpPr>
          <p:cNvPr id="7862" name="Google Shape;7862;g228cb07c622_0_1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3" name="Google Shape;7863;g228cb07c622_0_1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ratios between cost, total volume during the four seasons are </a:t>
            </a:r>
            <a:r>
              <a:rPr lang="en"/>
              <a:t>surprisingly</a:t>
            </a:r>
            <a:r>
              <a:rPr lang="en"/>
              <a:t> pretty </a:t>
            </a:r>
            <a:r>
              <a:rPr lang="en"/>
              <a:t>consistent.  The ratio consistently correlates to total volume.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0" name="Shape 7880"/>
        <p:cNvGrpSpPr/>
        <p:nvPr/>
      </p:nvGrpSpPr>
      <p:grpSpPr>
        <a:xfrm>
          <a:off x="0" y="0"/>
          <a:ext cx="0" cy="0"/>
          <a:chOff x="0" y="0"/>
          <a:chExt cx="0" cy="0"/>
        </a:xfrm>
      </p:grpSpPr>
      <p:sp>
        <p:nvSpPr>
          <p:cNvPr id="7881" name="Google Shape;7881;g228cb07ce5e_2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2" name="Google Shape;7882;g228cb07ce5e_2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was a false assumption there would be a greater variance during the four seasons…and after further research we learned that there are avocados being grown all year in Michoacan Mexico eliminating wide seasonal supply fluctuations and creating a pretty consistent supply every season.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7" name="Shape 7897"/>
        <p:cNvGrpSpPr/>
        <p:nvPr/>
      </p:nvGrpSpPr>
      <p:grpSpPr>
        <a:xfrm>
          <a:off x="0" y="0"/>
          <a:ext cx="0" cy="0"/>
          <a:chOff x="0" y="0"/>
          <a:chExt cx="0" cy="0"/>
        </a:xfrm>
      </p:grpSpPr>
      <p:sp>
        <p:nvSpPr>
          <p:cNvPr id="7898" name="Google Shape;7898;g228cb07ce5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9" name="Google Shape;7899;g228cb07ce5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Price differs between each region due to factors such as cost, volume, and demand -Jhae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5" name="Shape 7905"/>
        <p:cNvGrpSpPr/>
        <p:nvPr/>
      </p:nvGrpSpPr>
      <p:grpSpPr>
        <a:xfrm>
          <a:off x="0" y="0"/>
          <a:ext cx="0" cy="0"/>
          <a:chOff x="0" y="0"/>
          <a:chExt cx="0" cy="0"/>
        </a:xfrm>
      </p:grpSpPr>
      <p:sp>
        <p:nvSpPr>
          <p:cNvPr id="7906" name="Google Shape;7906;g228cb07ce5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7" name="Google Shape;7907;g228cb07ce5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-Jhae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5" name="Shape 7915"/>
        <p:cNvGrpSpPr/>
        <p:nvPr/>
      </p:nvGrpSpPr>
      <p:grpSpPr>
        <a:xfrm>
          <a:off x="0" y="0"/>
          <a:ext cx="0" cy="0"/>
          <a:chOff x="0" y="0"/>
          <a:chExt cx="0" cy="0"/>
        </a:xfrm>
      </p:grpSpPr>
      <p:sp>
        <p:nvSpPr>
          <p:cNvPr id="7916" name="Google Shape;7916;g228cb07ce5e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7" name="Google Shape;7917;g228cb07ce5e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e</a:t>
            </a:r>
            <a:r>
              <a:rPr lang="en"/>
              <a:t>ach season there’s an increase in price of avocados. With more research it was discovered that avocados grown in the winter months are easier to produce but harder to transport. This is because avocados are mostly produced in </a:t>
            </a:r>
            <a:r>
              <a:rPr lang="en"/>
              <a:t>mexico where they can flourish throughout the late year months, meanwhile half of the US is covered in snow!</a:t>
            </a:r>
            <a:r>
              <a:rPr lang="en"/>
              <a:t> . - Jhae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1" name="Shape 7921"/>
        <p:cNvGrpSpPr/>
        <p:nvPr/>
      </p:nvGrpSpPr>
      <p:grpSpPr>
        <a:xfrm>
          <a:off x="0" y="0"/>
          <a:ext cx="0" cy="0"/>
          <a:chOff x="0" y="0"/>
          <a:chExt cx="0" cy="0"/>
        </a:xfrm>
      </p:grpSpPr>
      <p:sp>
        <p:nvSpPr>
          <p:cNvPr id="7922" name="Google Shape;7922;g228cb07ce5e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3" name="Google Shape;7923;g228cb07ce5e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visual of the increase in price. It’s not much, and is </a:t>
            </a:r>
            <a:r>
              <a:rPr lang="en"/>
              <a:t>relatively</a:t>
            </a:r>
            <a:r>
              <a:rPr lang="en"/>
              <a:t> </a:t>
            </a:r>
            <a:r>
              <a:rPr lang="en"/>
              <a:t>consistent. </a:t>
            </a:r>
            <a:r>
              <a:rPr lang="en"/>
              <a:t>- Jhae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8" name="Shape 7928"/>
        <p:cNvGrpSpPr/>
        <p:nvPr/>
      </p:nvGrpSpPr>
      <p:grpSpPr>
        <a:xfrm>
          <a:off x="0" y="0"/>
          <a:ext cx="0" cy="0"/>
          <a:chOff x="0" y="0"/>
          <a:chExt cx="0" cy="0"/>
        </a:xfrm>
      </p:grpSpPr>
      <p:sp>
        <p:nvSpPr>
          <p:cNvPr id="7929" name="Google Shape;7929;g228cb07ce5e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0" name="Google Shape;7930;g228cb07ce5e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Chicago being one of the largest markets for avocados, a new </a:t>
            </a:r>
            <a:r>
              <a:rPr lang="en"/>
              <a:t>distributor</a:t>
            </a:r>
            <a:r>
              <a:rPr lang="en"/>
              <a:t> or avocado </a:t>
            </a:r>
            <a:r>
              <a:rPr lang="en"/>
              <a:t>connoisseur</a:t>
            </a:r>
            <a:r>
              <a:rPr lang="en"/>
              <a:t>  may want to pay keen attention to the trends in the city as it’s consumption of avocados is a unique one. This could potentially be the ground site for an atomic launch of a new avocado business where one could </a:t>
            </a:r>
            <a:r>
              <a:rPr lang="en"/>
              <a:t>indulge</a:t>
            </a:r>
            <a:r>
              <a:rPr lang="en"/>
              <a:t> or invest successfully</a:t>
            </a:r>
            <a:r>
              <a:rPr lang="en"/>
              <a:t> - Jhae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9" name="Shape 7639"/>
        <p:cNvGrpSpPr/>
        <p:nvPr/>
      </p:nvGrpSpPr>
      <p:grpSpPr>
        <a:xfrm>
          <a:off x="0" y="0"/>
          <a:ext cx="0" cy="0"/>
          <a:chOff x="0" y="0"/>
          <a:chExt cx="0" cy="0"/>
        </a:xfrm>
      </p:grpSpPr>
      <p:sp>
        <p:nvSpPr>
          <p:cNvPr id="7640" name="Google Shape;7640;g228cb07ce5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1" name="Google Shape;7641;g228cb07ce5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4" name="Shape 7934"/>
        <p:cNvGrpSpPr/>
        <p:nvPr/>
      </p:nvGrpSpPr>
      <p:grpSpPr>
        <a:xfrm>
          <a:off x="0" y="0"/>
          <a:ext cx="0" cy="0"/>
          <a:chOff x="0" y="0"/>
          <a:chExt cx="0" cy="0"/>
        </a:xfrm>
      </p:grpSpPr>
      <p:sp>
        <p:nvSpPr>
          <p:cNvPr id="7935" name="Google Shape;7935;g228cb07ce5e_2_2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6" name="Google Shape;7936;g228cb07ce5e_2_2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0" name="Shape 7940"/>
        <p:cNvGrpSpPr/>
        <p:nvPr/>
      </p:nvGrpSpPr>
      <p:grpSpPr>
        <a:xfrm>
          <a:off x="0" y="0"/>
          <a:ext cx="0" cy="0"/>
          <a:chOff x="0" y="0"/>
          <a:chExt cx="0" cy="0"/>
        </a:xfrm>
      </p:grpSpPr>
      <p:sp>
        <p:nvSpPr>
          <p:cNvPr id="7941" name="Google Shape;7941;g228cb07ce5e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2" name="Google Shape;7942;g228cb07ce5e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2" name="Shape 7952"/>
        <p:cNvGrpSpPr/>
        <p:nvPr/>
      </p:nvGrpSpPr>
      <p:grpSpPr>
        <a:xfrm>
          <a:off x="0" y="0"/>
          <a:ext cx="0" cy="0"/>
          <a:chOff x="0" y="0"/>
          <a:chExt cx="0" cy="0"/>
        </a:xfrm>
      </p:grpSpPr>
      <p:sp>
        <p:nvSpPr>
          <p:cNvPr id="7953" name="Google Shape;7953;g229b74e8c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4" name="Google Shape;7954;g229b74e8c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4" name="Shape 7964"/>
        <p:cNvGrpSpPr/>
        <p:nvPr/>
      </p:nvGrpSpPr>
      <p:grpSpPr>
        <a:xfrm>
          <a:off x="0" y="0"/>
          <a:ext cx="0" cy="0"/>
          <a:chOff x="0" y="0"/>
          <a:chExt cx="0" cy="0"/>
        </a:xfrm>
      </p:grpSpPr>
      <p:sp>
        <p:nvSpPr>
          <p:cNvPr id="7965" name="Google Shape;7965;g228cb07ce5e_2_2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6" name="Google Shape;7966;g228cb07ce5e_2_2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0" name="Shape 7970"/>
        <p:cNvGrpSpPr/>
        <p:nvPr/>
      </p:nvGrpSpPr>
      <p:grpSpPr>
        <a:xfrm>
          <a:off x="0" y="0"/>
          <a:ext cx="0" cy="0"/>
          <a:chOff x="0" y="0"/>
          <a:chExt cx="0" cy="0"/>
        </a:xfrm>
      </p:grpSpPr>
      <p:sp>
        <p:nvSpPr>
          <p:cNvPr id="7971" name="Google Shape;7971;g228cb07ce5e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2" name="Google Shape;7972;g228cb07ce5e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2" name="Shape 7982"/>
        <p:cNvGrpSpPr/>
        <p:nvPr/>
      </p:nvGrpSpPr>
      <p:grpSpPr>
        <a:xfrm>
          <a:off x="0" y="0"/>
          <a:ext cx="0" cy="0"/>
          <a:chOff x="0" y="0"/>
          <a:chExt cx="0" cy="0"/>
        </a:xfrm>
      </p:grpSpPr>
      <p:sp>
        <p:nvSpPr>
          <p:cNvPr id="7983" name="Google Shape;7983;g229b74e8cd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4" name="Google Shape;7984;g229b74e8cd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4" name="Shape 7994"/>
        <p:cNvGrpSpPr/>
        <p:nvPr/>
      </p:nvGrpSpPr>
      <p:grpSpPr>
        <a:xfrm>
          <a:off x="0" y="0"/>
          <a:ext cx="0" cy="0"/>
          <a:chOff x="0" y="0"/>
          <a:chExt cx="0" cy="0"/>
        </a:xfrm>
      </p:grpSpPr>
      <p:sp>
        <p:nvSpPr>
          <p:cNvPr id="7995" name="Google Shape;7995;g228cb07ce5e_2_2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6" name="Google Shape;7996;g228cb07ce5e_2_2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1" name="Shape 8001"/>
        <p:cNvGrpSpPr/>
        <p:nvPr/>
      </p:nvGrpSpPr>
      <p:grpSpPr>
        <a:xfrm>
          <a:off x="0" y="0"/>
          <a:ext cx="0" cy="0"/>
          <a:chOff x="0" y="0"/>
          <a:chExt cx="0" cy="0"/>
        </a:xfrm>
      </p:grpSpPr>
      <p:sp>
        <p:nvSpPr>
          <p:cNvPr id="8002" name="Google Shape;8002;g228cb07ce5e_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3" name="Google Shape;8003;g228cb07ce5e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3" name="Shape 8013"/>
        <p:cNvGrpSpPr/>
        <p:nvPr/>
      </p:nvGrpSpPr>
      <p:grpSpPr>
        <a:xfrm>
          <a:off x="0" y="0"/>
          <a:ext cx="0" cy="0"/>
          <a:chOff x="0" y="0"/>
          <a:chExt cx="0" cy="0"/>
        </a:xfrm>
      </p:grpSpPr>
      <p:sp>
        <p:nvSpPr>
          <p:cNvPr id="8014" name="Google Shape;8014;g229b74e8cd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5" name="Google Shape;8015;g229b74e8cd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5" name="Shape 8025"/>
        <p:cNvGrpSpPr/>
        <p:nvPr/>
      </p:nvGrpSpPr>
      <p:grpSpPr>
        <a:xfrm>
          <a:off x="0" y="0"/>
          <a:ext cx="0" cy="0"/>
          <a:chOff x="0" y="0"/>
          <a:chExt cx="0" cy="0"/>
        </a:xfrm>
      </p:grpSpPr>
      <p:sp>
        <p:nvSpPr>
          <p:cNvPr id="8026" name="Google Shape;8026;g228cb07ce5e_2_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7" name="Google Shape;8027;g228cb07ce5e_2_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9" name="Shape 7679"/>
        <p:cNvGrpSpPr/>
        <p:nvPr/>
      </p:nvGrpSpPr>
      <p:grpSpPr>
        <a:xfrm>
          <a:off x="0" y="0"/>
          <a:ext cx="0" cy="0"/>
          <a:chOff x="0" y="0"/>
          <a:chExt cx="0" cy="0"/>
        </a:xfrm>
      </p:grpSpPr>
      <p:sp>
        <p:nvSpPr>
          <p:cNvPr id="7680" name="Google Shape;7680;g228cb07ce5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1" name="Google Shape;7681;g228cb07ce5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1" name="Shape 8031"/>
        <p:cNvGrpSpPr/>
        <p:nvPr/>
      </p:nvGrpSpPr>
      <p:grpSpPr>
        <a:xfrm>
          <a:off x="0" y="0"/>
          <a:ext cx="0" cy="0"/>
          <a:chOff x="0" y="0"/>
          <a:chExt cx="0" cy="0"/>
        </a:xfrm>
      </p:grpSpPr>
      <p:sp>
        <p:nvSpPr>
          <p:cNvPr id="8032" name="Google Shape;8032;g228cb07ce5e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3" name="Google Shape;8033;g228cb07ce5e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3" name="Shape 8043"/>
        <p:cNvGrpSpPr/>
        <p:nvPr/>
      </p:nvGrpSpPr>
      <p:grpSpPr>
        <a:xfrm>
          <a:off x="0" y="0"/>
          <a:ext cx="0" cy="0"/>
          <a:chOff x="0" y="0"/>
          <a:chExt cx="0" cy="0"/>
        </a:xfrm>
      </p:grpSpPr>
      <p:sp>
        <p:nvSpPr>
          <p:cNvPr id="8044" name="Google Shape;8044;g229b74e8cd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5" name="Google Shape;8045;g229b74e8cd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5" name="Shape 8055"/>
        <p:cNvGrpSpPr/>
        <p:nvPr/>
      </p:nvGrpSpPr>
      <p:grpSpPr>
        <a:xfrm>
          <a:off x="0" y="0"/>
          <a:ext cx="0" cy="0"/>
          <a:chOff x="0" y="0"/>
          <a:chExt cx="0" cy="0"/>
        </a:xfrm>
      </p:grpSpPr>
      <p:sp>
        <p:nvSpPr>
          <p:cNvPr id="8056" name="Google Shape;8056;g228cb07c622_0_12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7" name="Google Shape;8057;g228cb07c622_0_12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 findings of this project have important implications for avocado producers, traders, and retailers, as well as for consumers who are interested in understanding the dynamics of avocado prices.We hope that the insights gained from these analyses’ will contribute to a more stable and sustainable avocado industry, benefiting all stakeholders involved!</a:t>
            </a:r>
            <a:endParaRPr>
              <a:solidFill>
                <a:schemeClr val="dk1"/>
              </a:solidFill>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7" name="Shape 8067"/>
        <p:cNvGrpSpPr/>
        <p:nvPr/>
      </p:nvGrpSpPr>
      <p:grpSpPr>
        <a:xfrm>
          <a:off x="0" y="0"/>
          <a:ext cx="0" cy="0"/>
          <a:chOff x="0" y="0"/>
          <a:chExt cx="0" cy="0"/>
        </a:xfrm>
      </p:grpSpPr>
      <p:sp>
        <p:nvSpPr>
          <p:cNvPr id="8068" name="Google Shape;8068;g228cb07ce5e_2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9" name="Google Shape;8069;g228cb07ce5e_2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last thing to note and a short reminder that avocado production in the US is a very recent growth. Most of the avocados consumed here are </a:t>
            </a:r>
            <a:r>
              <a:rPr lang="en"/>
              <a:t>grown</a:t>
            </a:r>
            <a:r>
              <a:rPr lang="en"/>
              <a:t> in “Lavacados” Michoacan, Mexico. This chart shows the distribution of avocados produced in the US &amp; Mexico in 2018. “Lavacados” is the nickname of this territory where avocados reign surrounded by over 100 volcanos.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9" name="Shape 8079"/>
        <p:cNvGrpSpPr/>
        <p:nvPr/>
      </p:nvGrpSpPr>
      <p:grpSpPr>
        <a:xfrm>
          <a:off x="0" y="0"/>
          <a:ext cx="0" cy="0"/>
          <a:chOff x="0" y="0"/>
          <a:chExt cx="0" cy="0"/>
        </a:xfrm>
      </p:grpSpPr>
      <p:sp>
        <p:nvSpPr>
          <p:cNvPr id="8080" name="Google Shape;8080;g228cb07ce5e_2_2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1" name="Google Shape;8081;g228cb07ce5e_2_2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demand ever increasing, it might be wise for US farmers to expand their avocado production.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9" name="Shape 8089"/>
        <p:cNvGrpSpPr/>
        <p:nvPr/>
      </p:nvGrpSpPr>
      <p:grpSpPr>
        <a:xfrm>
          <a:off x="0" y="0"/>
          <a:ext cx="0" cy="0"/>
          <a:chOff x="0" y="0"/>
          <a:chExt cx="0" cy="0"/>
        </a:xfrm>
      </p:grpSpPr>
      <p:sp>
        <p:nvSpPr>
          <p:cNvPr id="8090" name="Google Shape;8090;g229aab08ed7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1" name="Google Shape;8091;g229aab08ed7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6" name="Shape 7686"/>
        <p:cNvGrpSpPr/>
        <p:nvPr/>
      </p:nvGrpSpPr>
      <p:grpSpPr>
        <a:xfrm>
          <a:off x="0" y="0"/>
          <a:ext cx="0" cy="0"/>
          <a:chOff x="0" y="0"/>
          <a:chExt cx="0" cy="0"/>
        </a:xfrm>
      </p:grpSpPr>
      <p:sp>
        <p:nvSpPr>
          <p:cNvPr id="7687" name="Google Shape;7687;g228cb07ce5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8" name="Google Shape;7688;g228cb07ce5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-Jhae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4" name="Shape 7694"/>
        <p:cNvGrpSpPr/>
        <p:nvPr/>
      </p:nvGrpSpPr>
      <p:grpSpPr>
        <a:xfrm>
          <a:off x="0" y="0"/>
          <a:ext cx="0" cy="0"/>
          <a:chOff x="0" y="0"/>
          <a:chExt cx="0" cy="0"/>
        </a:xfrm>
      </p:grpSpPr>
      <p:sp>
        <p:nvSpPr>
          <p:cNvPr id="7695" name="Google Shape;7695;g228cb07c622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6" name="Google Shape;7696;g228cb07c622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1" name="Shape 7731"/>
        <p:cNvGrpSpPr/>
        <p:nvPr/>
      </p:nvGrpSpPr>
      <p:grpSpPr>
        <a:xfrm>
          <a:off x="0" y="0"/>
          <a:ext cx="0" cy="0"/>
          <a:chOff x="0" y="0"/>
          <a:chExt cx="0" cy="0"/>
        </a:xfrm>
      </p:grpSpPr>
      <p:sp>
        <p:nvSpPr>
          <p:cNvPr id="7732" name="Google Shape;7732;g228cb07ce5e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3" name="Google Shape;7733;g228cb07ce5e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 avocado has become one of the most popular fruits in the US in recent years, with increasing </a:t>
            </a:r>
            <a:r>
              <a:rPr lang="en" sz="1200">
                <a:solidFill>
                  <a:schemeClr val="dk1"/>
                </a:solidFill>
                <a:latin typeface="Roboto"/>
                <a:ea typeface="Roboto"/>
                <a:cs typeface="Roboto"/>
                <a:sym typeface="Roboto"/>
              </a:rPr>
              <a:t>interest</a:t>
            </a:r>
            <a:r>
              <a:rPr lang="en" sz="1200">
                <a:solidFill>
                  <a:schemeClr val="dk1"/>
                </a:solidFill>
                <a:latin typeface="Roboto"/>
                <a:ea typeface="Roboto"/>
                <a:cs typeface="Roboto"/>
                <a:sym typeface="Roboto"/>
              </a:rPr>
              <a:t> due to its health benefits and versatile use in cooking. In order to gain more insight on the consumption of </a:t>
            </a:r>
            <a:r>
              <a:rPr lang="en" sz="1200">
                <a:solidFill>
                  <a:schemeClr val="dk1"/>
                </a:solidFill>
                <a:latin typeface="Roboto"/>
                <a:ea typeface="Roboto"/>
                <a:cs typeface="Roboto"/>
                <a:sym typeface="Roboto"/>
              </a:rPr>
              <a:t>avocados</a:t>
            </a:r>
            <a:r>
              <a:rPr lang="en" sz="1200">
                <a:solidFill>
                  <a:schemeClr val="dk1"/>
                </a:solidFill>
                <a:latin typeface="Roboto"/>
                <a:ea typeface="Roboto"/>
                <a:cs typeface="Roboto"/>
                <a:sym typeface="Roboto"/>
              </a:rPr>
              <a:t> , as well as how they may affect consumers and producers alike we dove into some data from the year 2015 - 2017 and drew some </a:t>
            </a:r>
            <a:r>
              <a:rPr lang="en" sz="1200">
                <a:solidFill>
                  <a:schemeClr val="dk1"/>
                </a:solidFill>
                <a:latin typeface="Roboto"/>
                <a:ea typeface="Roboto"/>
                <a:cs typeface="Roboto"/>
                <a:sym typeface="Roboto"/>
              </a:rPr>
              <a:t>conclusions</a:t>
            </a:r>
            <a:r>
              <a:rPr lang="en" sz="1200">
                <a:solidFill>
                  <a:schemeClr val="dk1"/>
                </a:solidFill>
                <a:latin typeface="Roboto"/>
                <a:ea typeface="Roboto"/>
                <a:cs typeface="Roboto"/>
                <a:sym typeface="Roboto"/>
              </a:rPr>
              <a:t> on the type, volume, cost and price of the avocados being sold in some regions of the US!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9" name="Shape 7739"/>
        <p:cNvGrpSpPr/>
        <p:nvPr/>
      </p:nvGrpSpPr>
      <p:grpSpPr>
        <a:xfrm>
          <a:off x="0" y="0"/>
          <a:ext cx="0" cy="0"/>
          <a:chOff x="0" y="0"/>
          <a:chExt cx="0" cy="0"/>
        </a:xfrm>
      </p:grpSpPr>
      <p:sp>
        <p:nvSpPr>
          <p:cNvPr id="7740" name="Google Shape;7740;g228cb07ce5e_2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1" name="Google Shape;7741;g228cb07ce5e_2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This project focuses on analyzing a sample of the total population of the US. As previously mentioned we selected 3 regions (Chicago, Columbus, and Tampa) from 54 Regions total. There was some </a:t>
            </a:r>
            <a:r>
              <a:rPr lang="en" sz="1200">
                <a:solidFill>
                  <a:schemeClr val="dk1"/>
                </a:solidFill>
                <a:latin typeface="Roboto"/>
                <a:ea typeface="Roboto"/>
                <a:cs typeface="Roboto"/>
                <a:sym typeface="Roboto"/>
              </a:rPr>
              <a:t>descriptive</a:t>
            </a:r>
            <a:r>
              <a:rPr lang="en" sz="1200">
                <a:solidFill>
                  <a:schemeClr val="dk1"/>
                </a:solidFill>
                <a:latin typeface="Roboto"/>
                <a:ea typeface="Roboto"/>
                <a:cs typeface="Roboto"/>
                <a:sym typeface="Roboto"/>
              </a:rPr>
              <a:t> data such as the season in which the avocados where grown as well as the type of avocados they were (Organic/Non-Organic). We were also able to deduct the total cost of the avocados purchased in each region, and the average price of each bag. The project will use statistical methods to identify </a:t>
            </a:r>
            <a:r>
              <a:rPr lang="en" sz="1200">
                <a:solidFill>
                  <a:schemeClr val="dk1"/>
                </a:solidFill>
                <a:latin typeface="Roboto"/>
                <a:ea typeface="Roboto"/>
                <a:cs typeface="Roboto"/>
                <a:sym typeface="Roboto"/>
              </a:rPr>
              <a:t>patterns</a:t>
            </a:r>
            <a:r>
              <a:rPr lang="en" sz="1200">
                <a:solidFill>
                  <a:schemeClr val="dk1"/>
                </a:solidFill>
                <a:latin typeface="Roboto"/>
                <a:ea typeface="Roboto"/>
                <a:cs typeface="Roboto"/>
                <a:sym typeface="Roboto"/>
              </a:rPr>
              <a:t> and relationships, if any,  between various factors such as, </a:t>
            </a:r>
            <a:r>
              <a:rPr lang="en" sz="1200">
                <a:solidFill>
                  <a:schemeClr val="dk1"/>
                </a:solidFill>
                <a:latin typeface="Roboto"/>
                <a:ea typeface="Roboto"/>
                <a:cs typeface="Roboto"/>
                <a:sym typeface="Roboto"/>
              </a:rPr>
              <a:t>consumption</a:t>
            </a:r>
            <a:r>
              <a:rPr lang="en" sz="1200">
                <a:solidFill>
                  <a:schemeClr val="dk1"/>
                </a:solidFill>
                <a:latin typeface="Roboto"/>
                <a:ea typeface="Roboto"/>
                <a:cs typeface="Roboto"/>
                <a:sym typeface="Roboto"/>
              </a:rPr>
              <a:t> volume, consumer price, weather conditions(season), and total cost of consumption.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0" name="Shape 7750"/>
        <p:cNvGrpSpPr/>
        <p:nvPr/>
      </p:nvGrpSpPr>
      <p:grpSpPr>
        <a:xfrm>
          <a:off x="0" y="0"/>
          <a:ext cx="0" cy="0"/>
          <a:chOff x="0" y="0"/>
          <a:chExt cx="0" cy="0"/>
        </a:xfrm>
      </p:grpSpPr>
      <p:sp>
        <p:nvSpPr>
          <p:cNvPr id="7751" name="Google Shape;7751;g228cb07c622_0_3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2" name="Google Shape;7752;g228cb07c622_0_3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only real correlation is cost and total volume, which makes sense because the more you produce, the higher your costs!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1" name="Shape 7771"/>
        <p:cNvGrpSpPr/>
        <p:nvPr/>
      </p:nvGrpSpPr>
      <p:grpSpPr>
        <a:xfrm>
          <a:off x="0" y="0"/>
          <a:ext cx="0" cy="0"/>
          <a:chOff x="0" y="0"/>
          <a:chExt cx="0" cy="0"/>
        </a:xfrm>
      </p:grpSpPr>
      <p:sp>
        <p:nvSpPr>
          <p:cNvPr id="7772" name="Google Shape;7772;g228cb07c622_0_6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3" name="Google Shape;7773;g228cb07c622_0_6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look at the heatmap &amp; there isn’t  a correlation accept for what is expected ~costs go up with the volume &amp; slight variance within organic type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96" name="Shape 3996"/>
        <p:cNvGrpSpPr/>
        <p:nvPr/>
      </p:nvGrpSpPr>
      <p:grpSpPr>
        <a:xfrm>
          <a:off x="0" y="0"/>
          <a:ext cx="0" cy="0"/>
          <a:chOff x="0" y="0"/>
          <a:chExt cx="0" cy="0"/>
        </a:xfrm>
      </p:grpSpPr>
      <p:pic>
        <p:nvPicPr>
          <p:cNvPr id="3997" name="Google Shape;3997;p10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998" name="Google Shape;3998;p105"/>
          <p:cNvGrpSpPr/>
          <p:nvPr/>
        </p:nvGrpSpPr>
        <p:grpSpPr>
          <a:xfrm>
            <a:off x="7033330" y="-111614"/>
            <a:ext cx="2493777" cy="2279278"/>
            <a:chOff x="-4877750" y="-26075"/>
            <a:chExt cx="3721500" cy="3401400"/>
          </a:xfrm>
        </p:grpSpPr>
        <p:cxnSp>
          <p:nvCxnSpPr>
            <p:cNvPr id="3999" name="Google Shape;3999;p10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00" name="Google Shape;4000;p10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01" name="Google Shape;4001;p10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02" name="Google Shape;4002;p10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03" name="Google Shape;4003;p10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04" name="Google Shape;4004;p10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05" name="Google Shape;4005;p10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06" name="Google Shape;4006;p10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07" name="Google Shape;4007;p10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08" name="Google Shape;4008;p10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09" name="Google Shape;4009;p10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10" name="Google Shape;4010;p10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11" name="Google Shape;4011;p10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12" name="Google Shape;4012;p10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13" name="Google Shape;4013;p10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14" name="Google Shape;4014;p10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15" name="Google Shape;4015;p10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16" name="Google Shape;4016;p10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17" name="Google Shape;4017;p10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018" name="Google Shape;4018;p105"/>
          <p:cNvGrpSpPr/>
          <p:nvPr/>
        </p:nvGrpSpPr>
        <p:grpSpPr>
          <a:xfrm>
            <a:off x="-972251" y="3130436"/>
            <a:ext cx="2493777" cy="2279278"/>
            <a:chOff x="-4877750" y="-26075"/>
            <a:chExt cx="3721500" cy="3401400"/>
          </a:xfrm>
        </p:grpSpPr>
        <p:cxnSp>
          <p:nvCxnSpPr>
            <p:cNvPr id="4019" name="Google Shape;4019;p10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20" name="Google Shape;4020;p10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21" name="Google Shape;4021;p10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22" name="Google Shape;4022;p10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23" name="Google Shape;4023;p10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24" name="Google Shape;4024;p10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25" name="Google Shape;4025;p10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26" name="Google Shape;4026;p10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27" name="Google Shape;4027;p10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28" name="Google Shape;4028;p10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29" name="Google Shape;4029;p10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30" name="Google Shape;4030;p10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31" name="Google Shape;4031;p10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32" name="Google Shape;4032;p10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33" name="Google Shape;4033;p10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34" name="Google Shape;4034;p10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35" name="Google Shape;4035;p10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36" name="Google Shape;4036;p10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37" name="Google Shape;4037;p10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038" name="Google Shape;4038;p105"/>
          <p:cNvGrpSpPr/>
          <p:nvPr/>
        </p:nvGrpSpPr>
        <p:grpSpPr>
          <a:xfrm>
            <a:off x="202275" y="211950"/>
            <a:ext cx="8739453" cy="4719600"/>
            <a:chOff x="-1224775" y="687400"/>
            <a:chExt cx="8739453" cy="4719600"/>
          </a:xfrm>
        </p:grpSpPr>
        <p:sp>
          <p:nvSpPr>
            <p:cNvPr id="4039" name="Google Shape;4039;p105"/>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05"/>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1" name="Google Shape;4041;p10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042" name="Google Shape;4042;p105"/>
            <p:cNvGrpSpPr/>
            <p:nvPr/>
          </p:nvGrpSpPr>
          <p:grpSpPr>
            <a:xfrm>
              <a:off x="6899500" y="775681"/>
              <a:ext cx="159637" cy="159637"/>
              <a:chOff x="3492150" y="2030125"/>
              <a:chExt cx="96300" cy="96300"/>
            </a:xfrm>
          </p:grpSpPr>
          <p:cxnSp>
            <p:nvCxnSpPr>
              <p:cNvPr id="4043" name="Google Shape;4043;p10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044" name="Google Shape;4044;p10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045" name="Google Shape;4045;p10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6" name="Google Shape;4046;p105"/>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47" name="Shape 4047"/>
        <p:cNvGrpSpPr/>
        <p:nvPr/>
      </p:nvGrpSpPr>
      <p:grpSpPr>
        <a:xfrm>
          <a:off x="0" y="0"/>
          <a:ext cx="0" cy="0"/>
          <a:chOff x="0" y="0"/>
          <a:chExt cx="0" cy="0"/>
        </a:xfrm>
      </p:grpSpPr>
      <p:pic>
        <p:nvPicPr>
          <p:cNvPr id="4048" name="Google Shape;4048;p106"/>
          <p:cNvPicPr preferRelativeResize="0"/>
          <p:nvPr/>
        </p:nvPicPr>
        <p:blipFill>
          <a:blip r:embed="rId2">
            <a:alphaModFix/>
          </a:blip>
          <a:stretch>
            <a:fillRect/>
          </a:stretch>
        </p:blipFill>
        <p:spPr>
          <a:xfrm>
            <a:off x="0" y="0"/>
            <a:ext cx="9144001" cy="5143500"/>
          </a:xfrm>
          <a:prstGeom prst="rect">
            <a:avLst/>
          </a:prstGeom>
          <a:noFill/>
          <a:ln>
            <a:noFill/>
          </a:ln>
        </p:spPr>
      </p:pic>
      <p:sp>
        <p:nvSpPr>
          <p:cNvPr id="4049" name="Google Shape;4049;p106"/>
          <p:cNvSpPr txBox="1"/>
          <p:nvPr>
            <p:ph idx="1" type="body"/>
          </p:nvPr>
        </p:nvSpPr>
        <p:spPr>
          <a:xfrm>
            <a:off x="3681675" y="2123600"/>
            <a:ext cx="4377000" cy="2248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rgbClr val="434343"/>
                </a:solidFill>
              </a:defRPr>
            </a:lvl1pPr>
            <a:lvl2pPr indent="-317500" lvl="1" marL="914400" rtl="0">
              <a:lnSpc>
                <a:spcPct val="100000"/>
              </a:lnSpc>
              <a:spcBef>
                <a:spcPts val="0"/>
              </a:spcBef>
              <a:spcAft>
                <a:spcPts val="0"/>
              </a:spcAft>
              <a:buSzPts val="1400"/>
              <a:buFont typeface="Anaheim"/>
              <a:buChar char="○"/>
              <a:defRPr>
                <a:solidFill>
                  <a:srgbClr val="434343"/>
                </a:solidFill>
              </a:defRPr>
            </a:lvl2pPr>
            <a:lvl3pPr indent="-317500" lvl="2" marL="1371600" rtl="0">
              <a:lnSpc>
                <a:spcPct val="100000"/>
              </a:lnSpc>
              <a:spcBef>
                <a:spcPts val="0"/>
              </a:spcBef>
              <a:spcAft>
                <a:spcPts val="0"/>
              </a:spcAft>
              <a:buSzPts val="1400"/>
              <a:buFont typeface="Anaheim"/>
              <a:buChar char="■"/>
              <a:defRPr>
                <a:solidFill>
                  <a:srgbClr val="434343"/>
                </a:solidFill>
              </a:defRPr>
            </a:lvl3pPr>
            <a:lvl4pPr indent="-317500" lvl="3" marL="1828800" rtl="0">
              <a:lnSpc>
                <a:spcPct val="100000"/>
              </a:lnSpc>
              <a:spcBef>
                <a:spcPts val="0"/>
              </a:spcBef>
              <a:spcAft>
                <a:spcPts val="0"/>
              </a:spcAft>
              <a:buSzPts val="1400"/>
              <a:buFont typeface="Anaheim"/>
              <a:buChar char="●"/>
              <a:defRPr>
                <a:solidFill>
                  <a:srgbClr val="434343"/>
                </a:solidFill>
              </a:defRPr>
            </a:lvl4pPr>
            <a:lvl5pPr indent="-317500" lvl="4" marL="2286000" rtl="0">
              <a:lnSpc>
                <a:spcPct val="100000"/>
              </a:lnSpc>
              <a:spcBef>
                <a:spcPts val="0"/>
              </a:spcBef>
              <a:spcAft>
                <a:spcPts val="0"/>
              </a:spcAft>
              <a:buSzPts val="1400"/>
              <a:buFont typeface="Anaheim"/>
              <a:buChar char="○"/>
              <a:defRPr>
                <a:solidFill>
                  <a:srgbClr val="434343"/>
                </a:solidFill>
              </a:defRPr>
            </a:lvl5pPr>
            <a:lvl6pPr indent="-317500" lvl="5" marL="2743200" rtl="0">
              <a:lnSpc>
                <a:spcPct val="100000"/>
              </a:lnSpc>
              <a:spcBef>
                <a:spcPts val="0"/>
              </a:spcBef>
              <a:spcAft>
                <a:spcPts val="0"/>
              </a:spcAft>
              <a:buSzPts val="1400"/>
              <a:buFont typeface="Anaheim"/>
              <a:buChar char="■"/>
              <a:defRPr>
                <a:solidFill>
                  <a:srgbClr val="434343"/>
                </a:solidFill>
              </a:defRPr>
            </a:lvl6pPr>
            <a:lvl7pPr indent="-317500" lvl="6" marL="3200400" rtl="0">
              <a:lnSpc>
                <a:spcPct val="100000"/>
              </a:lnSpc>
              <a:spcBef>
                <a:spcPts val="0"/>
              </a:spcBef>
              <a:spcAft>
                <a:spcPts val="0"/>
              </a:spcAft>
              <a:buSzPts val="1400"/>
              <a:buFont typeface="Anaheim"/>
              <a:buChar char="●"/>
              <a:defRPr>
                <a:solidFill>
                  <a:srgbClr val="434343"/>
                </a:solidFill>
              </a:defRPr>
            </a:lvl7pPr>
            <a:lvl8pPr indent="-317500" lvl="7" marL="3657600" rtl="0">
              <a:lnSpc>
                <a:spcPct val="100000"/>
              </a:lnSpc>
              <a:spcBef>
                <a:spcPts val="0"/>
              </a:spcBef>
              <a:spcAft>
                <a:spcPts val="0"/>
              </a:spcAft>
              <a:buSzPts val="1400"/>
              <a:buFont typeface="Anaheim"/>
              <a:buChar char="○"/>
              <a:defRPr>
                <a:solidFill>
                  <a:srgbClr val="434343"/>
                </a:solidFill>
              </a:defRPr>
            </a:lvl8pPr>
            <a:lvl9pPr indent="-317500" lvl="8" marL="4114800" rtl="0">
              <a:lnSpc>
                <a:spcPct val="100000"/>
              </a:lnSpc>
              <a:spcBef>
                <a:spcPts val="0"/>
              </a:spcBef>
              <a:spcAft>
                <a:spcPts val="0"/>
              </a:spcAft>
              <a:buSzPts val="1400"/>
              <a:buFont typeface="Anaheim"/>
              <a:buChar char="■"/>
              <a:defRPr>
                <a:solidFill>
                  <a:srgbClr val="434343"/>
                </a:solidFill>
              </a:defRPr>
            </a:lvl9pPr>
          </a:lstStyle>
          <a:p/>
        </p:txBody>
      </p:sp>
      <p:sp>
        <p:nvSpPr>
          <p:cNvPr id="4050" name="Google Shape;4050;p106"/>
          <p:cNvSpPr txBox="1"/>
          <p:nvPr>
            <p:ph type="title"/>
          </p:nvPr>
        </p:nvSpPr>
        <p:spPr>
          <a:xfrm>
            <a:off x="570875" y="1342950"/>
            <a:ext cx="2723400" cy="8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051" name="Google Shape;4051;p106"/>
          <p:cNvGrpSpPr/>
          <p:nvPr/>
        </p:nvGrpSpPr>
        <p:grpSpPr>
          <a:xfrm>
            <a:off x="3120725" y="1372300"/>
            <a:ext cx="5498805" cy="3282900"/>
            <a:chOff x="2015900" y="687400"/>
            <a:chExt cx="5498805" cy="3282900"/>
          </a:xfrm>
        </p:grpSpPr>
        <p:sp>
          <p:nvSpPr>
            <p:cNvPr id="4052" name="Google Shape;4052;p106"/>
            <p:cNvSpPr/>
            <p:nvPr/>
          </p:nvSpPr>
          <p:spPr>
            <a:xfrm>
              <a:off x="2015900" y="687400"/>
              <a:ext cx="5498400" cy="32829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06"/>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4" name="Google Shape;4054;p10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055" name="Google Shape;4055;p106"/>
            <p:cNvGrpSpPr/>
            <p:nvPr/>
          </p:nvGrpSpPr>
          <p:grpSpPr>
            <a:xfrm>
              <a:off x="6899500" y="775681"/>
              <a:ext cx="159637" cy="159637"/>
              <a:chOff x="3492150" y="2030125"/>
              <a:chExt cx="96300" cy="96300"/>
            </a:xfrm>
          </p:grpSpPr>
          <p:cxnSp>
            <p:nvCxnSpPr>
              <p:cNvPr id="4056" name="Google Shape;4056;p10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057" name="Google Shape;4057;p10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058" name="Google Shape;4058;p10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106"/>
          <p:cNvGrpSpPr/>
          <p:nvPr/>
        </p:nvGrpSpPr>
        <p:grpSpPr>
          <a:xfrm>
            <a:off x="-182501" y="3587336"/>
            <a:ext cx="2493777" cy="2279278"/>
            <a:chOff x="-4877750" y="-26075"/>
            <a:chExt cx="3721500" cy="3401400"/>
          </a:xfrm>
        </p:grpSpPr>
        <p:cxnSp>
          <p:nvCxnSpPr>
            <p:cNvPr id="4060" name="Google Shape;4060;p10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61" name="Google Shape;4061;p10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62" name="Google Shape;4062;p10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63" name="Google Shape;4063;p10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64" name="Google Shape;4064;p10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65" name="Google Shape;4065;p10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66" name="Google Shape;4066;p10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67" name="Google Shape;4067;p10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68" name="Google Shape;4068;p10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69" name="Google Shape;4069;p10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70" name="Google Shape;4070;p10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71" name="Google Shape;4071;p10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72" name="Google Shape;4072;p10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73" name="Google Shape;4073;p10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74" name="Google Shape;4074;p10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75" name="Google Shape;4075;p10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76" name="Google Shape;4076;p10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77" name="Google Shape;4077;p10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78" name="Google Shape;4078;p10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79" name="Shape 4079"/>
        <p:cNvGrpSpPr/>
        <p:nvPr/>
      </p:nvGrpSpPr>
      <p:grpSpPr>
        <a:xfrm>
          <a:off x="0" y="0"/>
          <a:ext cx="0" cy="0"/>
          <a:chOff x="0" y="0"/>
          <a:chExt cx="0" cy="0"/>
        </a:xfrm>
      </p:grpSpPr>
      <p:grpSp>
        <p:nvGrpSpPr>
          <p:cNvPr id="4080" name="Google Shape;4080;p107"/>
          <p:cNvGrpSpPr/>
          <p:nvPr/>
        </p:nvGrpSpPr>
        <p:grpSpPr>
          <a:xfrm>
            <a:off x="6788924" y="29561"/>
            <a:ext cx="2493777" cy="2279278"/>
            <a:chOff x="-4877750" y="-26075"/>
            <a:chExt cx="3721500" cy="3401400"/>
          </a:xfrm>
        </p:grpSpPr>
        <p:cxnSp>
          <p:nvCxnSpPr>
            <p:cNvPr id="4081" name="Google Shape;4081;p10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82" name="Google Shape;4082;p10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83" name="Google Shape;4083;p10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84" name="Google Shape;4084;p10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85" name="Google Shape;4085;p10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86" name="Google Shape;4086;p10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87" name="Google Shape;4087;p10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88" name="Google Shape;4088;p10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89" name="Google Shape;4089;p10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90" name="Google Shape;4090;p10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91" name="Google Shape;4091;p10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92" name="Google Shape;4092;p10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93" name="Google Shape;4093;p10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94" name="Google Shape;4094;p10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95" name="Google Shape;4095;p10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96" name="Google Shape;4096;p10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97" name="Google Shape;4097;p10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98" name="Google Shape;4098;p10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99" name="Google Shape;4099;p10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4100" name="Google Shape;4100;p10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101" name="Google Shape;4101;p107"/>
          <p:cNvGrpSpPr/>
          <p:nvPr/>
        </p:nvGrpSpPr>
        <p:grpSpPr>
          <a:xfrm>
            <a:off x="1390466" y="588300"/>
            <a:ext cx="6058216" cy="3662100"/>
            <a:chOff x="1303928" y="535000"/>
            <a:chExt cx="6058216" cy="3662100"/>
          </a:xfrm>
        </p:grpSpPr>
        <p:sp>
          <p:nvSpPr>
            <p:cNvPr id="4102" name="Google Shape;4102;p107"/>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07"/>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4" name="Google Shape;4104;p107"/>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4105" name="Google Shape;4105;p107"/>
            <p:cNvGrpSpPr/>
            <p:nvPr/>
          </p:nvGrpSpPr>
          <p:grpSpPr>
            <a:xfrm>
              <a:off x="6747100" y="623281"/>
              <a:ext cx="159637" cy="159637"/>
              <a:chOff x="3492150" y="2030125"/>
              <a:chExt cx="96300" cy="96300"/>
            </a:xfrm>
          </p:grpSpPr>
          <p:cxnSp>
            <p:nvCxnSpPr>
              <p:cNvPr id="4106" name="Google Shape;4106;p107"/>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4107" name="Google Shape;4107;p107"/>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4108" name="Google Shape;4108;p107"/>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107"/>
          <p:cNvGrpSpPr/>
          <p:nvPr/>
        </p:nvGrpSpPr>
        <p:grpSpPr>
          <a:xfrm>
            <a:off x="1542866" y="740700"/>
            <a:ext cx="6058216" cy="3662100"/>
            <a:chOff x="1380128" y="611200"/>
            <a:chExt cx="6058216" cy="3662100"/>
          </a:xfrm>
        </p:grpSpPr>
        <p:sp>
          <p:nvSpPr>
            <p:cNvPr id="4110" name="Google Shape;4110;p107"/>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07"/>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2" name="Google Shape;4112;p107"/>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113" name="Google Shape;4113;p107"/>
            <p:cNvGrpSpPr/>
            <p:nvPr/>
          </p:nvGrpSpPr>
          <p:grpSpPr>
            <a:xfrm>
              <a:off x="6823300" y="699481"/>
              <a:ext cx="159637" cy="159637"/>
              <a:chOff x="3492150" y="2030125"/>
              <a:chExt cx="96300" cy="96300"/>
            </a:xfrm>
          </p:grpSpPr>
          <p:cxnSp>
            <p:nvCxnSpPr>
              <p:cNvPr id="4114" name="Google Shape;4114;p10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115" name="Google Shape;4115;p10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116" name="Google Shape;4116;p107"/>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107"/>
          <p:cNvGrpSpPr/>
          <p:nvPr/>
        </p:nvGrpSpPr>
        <p:grpSpPr>
          <a:xfrm>
            <a:off x="1695266" y="893100"/>
            <a:ext cx="6058216" cy="3662100"/>
            <a:chOff x="1456328" y="687400"/>
            <a:chExt cx="6058216" cy="3662100"/>
          </a:xfrm>
        </p:grpSpPr>
        <p:sp>
          <p:nvSpPr>
            <p:cNvPr id="4118" name="Google Shape;4118;p107"/>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07"/>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0" name="Google Shape;4120;p10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121" name="Google Shape;4121;p107"/>
            <p:cNvGrpSpPr/>
            <p:nvPr/>
          </p:nvGrpSpPr>
          <p:grpSpPr>
            <a:xfrm>
              <a:off x="6899500" y="775681"/>
              <a:ext cx="159637" cy="159637"/>
              <a:chOff x="3492150" y="2030125"/>
              <a:chExt cx="96300" cy="96300"/>
            </a:xfrm>
          </p:grpSpPr>
          <p:cxnSp>
            <p:nvCxnSpPr>
              <p:cNvPr id="4122" name="Google Shape;4122;p10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123" name="Google Shape;4123;p10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124" name="Google Shape;4124;p10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5" name="Google Shape;4125;p107"/>
          <p:cNvSpPr txBox="1"/>
          <p:nvPr>
            <p:ph type="title"/>
          </p:nvPr>
        </p:nvSpPr>
        <p:spPr>
          <a:xfrm>
            <a:off x="2412875" y="1616875"/>
            <a:ext cx="46230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26" name="Shape 4126"/>
        <p:cNvGrpSpPr/>
        <p:nvPr/>
      </p:nvGrpSpPr>
      <p:grpSpPr>
        <a:xfrm>
          <a:off x="0" y="0"/>
          <a:ext cx="0" cy="0"/>
          <a:chOff x="0" y="0"/>
          <a:chExt cx="0" cy="0"/>
        </a:xfrm>
      </p:grpSpPr>
      <p:grpSp>
        <p:nvGrpSpPr>
          <p:cNvPr id="4127" name="Google Shape;4127;p108"/>
          <p:cNvGrpSpPr/>
          <p:nvPr/>
        </p:nvGrpSpPr>
        <p:grpSpPr>
          <a:xfrm>
            <a:off x="6197399" y="115986"/>
            <a:ext cx="2493777" cy="2279278"/>
            <a:chOff x="-4877750" y="-26075"/>
            <a:chExt cx="3721500" cy="3401400"/>
          </a:xfrm>
        </p:grpSpPr>
        <p:cxnSp>
          <p:nvCxnSpPr>
            <p:cNvPr id="4128" name="Google Shape;4128;p10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29" name="Google Shape;4129;p10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30" name="Google Shape;4130;p10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31" name="Google Shape;4131;p10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32" name="Google Shape;4132;p10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33" name="Google Shape;4133;p10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34" name="Google Shape;4134;p10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35" name="Google Shape;4135;p10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36" name="Google Shape;4136;p10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37" name="Google Shape;4137;p10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38" name="Google Shape;4138;p10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39" name="Google Shape;4139;p10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40" name="Google Shape;4140;p10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41" name="Google Shape;4141;p10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42" name="Google Shape;4142;p10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43" name="Google Shape;4143;p10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44" name="Google Shape;4144;p10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45" name="Google Shape;4145;p10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46" name="Google Shape;4146;p10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147" name="Google Shape;4147;p108"/>
          <p:cNvGrpSpPr/>
          <p:nvPr/>
        </p:nvGrpSpPr>
        <p:grpSpPr>
          <a:xfrm>
            <a:off x="375574" y="2534161"/>
            <a:ext cx="2493777" cy="2279278"/>
            <a:chOff x="-4877750" y="-26075"/>
            <a:chExt cx="3721500" cy="3401400"/>
          </a:xfrm>
        </p:grpSpPr>
        <p:cxnSp>
          <p:nvCxnSpPr>
            <p:cNvPr id="4148" name="Google Shape;4148;p10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49" name="Google Shape;4149;p10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50" name="Google Shape;4150;p10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51" name="Google Shape;4151;p10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52" name="Google Shape;4152;p10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53" name="Google Shape;4153;p10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54" name="Google Shape;4154;p10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55" name="Google Shape;4155;p10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56" name="Google Shape;4156;p10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57" name="Google Shape;4157;p10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58" name="Google Shape;4158;p10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59" name="Google Shape;4159;p10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60" name="Google Shape;4160;p10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61" name="Google Shape;4161;p10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62" name="Google Shape;4162;p10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63" name="Google Shape;4163;p10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64" name="Google Shape;4164;p10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65" name="Google Shape;4165;p10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66" name="Google Shape;4166;p10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4167" name="Google Shape;4167;p10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168" name="Google Shape;4168;p108"/>
          <p:cNvGrpSpPr/>
          <p:nvPr/>
        </p:nvGrpSpPr>
        <p:grpSpPr>
          <a:xfrm>
            <a:off x="1390491" y="588300"/>
            <a:ext cx="6058216" cy="3662100"/>
            <a:chOff x="1303928" y="535000"/>
            <a:chExt cx="6058216" cy="3662100"/>
          </a:xfrm>
        </p:grpSpPr>
        <p:sp>
          <p:nvSpPr>
            <p:cNvPr id="4169" name="Google Shape;4169;p108"/>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08"/>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1" name="Google Shape;4171;p108"/>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4172" name="Google Shape;4172;p108"/>
            <p:cNvGrpSpPr/>
            <p:nvPr/>
          </p:nvGrpSpPr>
          <p:grpSpPr>
            <a:xfrm>
              <a:off x="6747100" y="623281"/>
              <a:ext cx="159637" cy="159637"/>
              <a:chOff x="3492150" y="2030125"/>
              <a:chExt cx="96300" cy="96300"/>
            </a:xfrm>
          </p:grpSpPr>
          <p:cxnSp>
            <p:nvCxnSpPr>
              <p:cNvPr id="4173" name="Google Shape;4173;p108"/>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4174" name="Google Shape;4174;p108"/>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4175" name="Google Shape;4175;p108"/>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108"/>
          <p:cNvGrpSpPr/>
          <p:nvPr/>
        </p:nvGrpSpPr>
        <p:grpSpPr>
          <a:xfrm>
            <a:off x="1542891" y="740700"/>
            <a:ext cx="6058216" cy="3662100"/>
            <a:chOff x="1380128" y="611200"/>
            <a:chExt cx="6058216" cy="3662100"/>
          </a:xfrm>
        </p:grpSpPr>
        <p:sp>
          <p:nvSpPr>
            <p:cNvPr id="4177" name="Google Shape;4177;p108"/>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08"/>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9" name="Google Shape;4179;p108"/>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180" name="Google Shape;4180;p108"/>
            <p:cNvGrpSpPr/>
            <p:nvPr/>
          </p:nvGrpSpPr>
          <p:grpSpPr>
            <a:xfrm>
              <a:off x="6823300" y="699481"/>
              <a:ext cx="159637" cy="159637"/>
              <a:chOff x="3492150" y="2030125"/>
              <a:chExt cx="96300" cy="96300"/>
            </a:xfrm>
          </p:grpSpPr>
          <p:cxnSp>
            <p:nvCxnSpPr>
              <p:cNvPr id="4181" name="Google Shape;4181;p10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182" name="Google Shape;4182;p10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183" name="Google Shape;4183;p108"/>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108"/>
          <p:cNvGrpSpPr/>
          <p:nvPr/>
        </p:nvGrpSpPr>
        <p:grpSpPr>
          <a:xfrm>
            <a:off x="1695291" y="893100"/>
            <a:ext cx="6058216" cy="3662100"/>
            <a:chOff x="1456328" y="687400"/>
            <a:chExt cx="6058216" cy="3662100"/>
          </a:xfrm>
        </p:grpSpPr>
        <p:sp>
          <p:nvSpPr>
            <p:cNvPr id="4185" name="Google Shape;4185;p108"/>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08"/>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7" name="Google Shape;4187;p10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188" name="Google Shape;4188;p108"/>
            <p:cNvGrpSpPr/>
            <p:nvPr/>
          </p:nvGrpSpPr>
          <p:grpSpPr>
            <a:xfrm>
              <a:off x="6899500" y="775681"/>
              <a:ext cx="159637" cy="159637"/>
              <a:chOff x="3492150" y="2030125"/>
              <a:chExt cx="96300" cy="96300"/>
            </a:xfrm>
          </p:grpSpPr>
          <p:cxnSp>
            <p:nvCxnSpPr>
              <p:cNvPr id="4189" name="Google Shape;4189;p10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190" name="Google Shape;4190;p10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191" name="Google Shape;4191;p10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2" name="Google Shape;4192;p108"/>
          <p:cNvSpPr txBox="1"/>
          <p:nvPr>
            <p:ph type="title"/>
          </p:nvPr>
        </p:nvSpPr>
        <p:spPr>
          <a:xfrm>
            <a:off x="2282250" y="1806325"/>
            <a:ext cx="4884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93" name="Google Shape;4193;p108"/>
          <p:cNvSpPr txBox="1"/>
          <p:nvPr>
            <p:ph idx="1" type="subTitle"/>
          </p:nvPr>
        </p:nvSpPr>
        <p:spPr>
          <a:xfrm>
            <a:off x="2282200" y="2648125"/>
            <a:ext cx="4884300" cy="119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4194" name="Shape 4194"/>
        <p:cNvGrpSpPr/>
        <p:nvPr/>
      </p:nvGrpSpPr>
      <p:grpSpPr>
        <a:xfrm>
          <a:off x="0" y="0"/>
          <a:ext cx="0" cy="0"/>
          <a:chOff x="0" y="0"/>
          <a:chExt cx="0" cy="0"/>
        </a:xfrm>
      </p:grpSpPr>
      <p:grpSp>
        <p:nvGrpSpPr>
          <p:cNvPr id="4195" name="Google Shape;4195;p109"/>
          <p:cNvGrpSpPr/>
          <p:nvPr/>
        </p:nvGrpSpPr>
        <p:grpSpPr>
          <a:xfrm>
            <a:off x="6840824" y="3925557"/>
            <a:ext cx="2493777" cy="2279278"/>
            <a:chOff x="-4877750" y="-26075"/>
            <a:chExt cx="3721500" cy="3401400"/>
          </a:xfrm>
        </p:grpSpPr>
        <p:cxnSp>
          <p:nvCxnSpPr>
            <p:cNvPr id="4196" name="Google Shape;4196;p10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97" name="Google Shape;4197;p10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98" name="Google Shape;4198;p10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99" name="Google Shape;4199;p10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00" name="Google Shape;4200;p10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01" name="Google Shape;4201;p10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02" name="Google Shape;4202;p10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03" name="Google Shape;4203;p10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04" name="Google Shape;4204;p10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05" name="Google Shape;4205;p10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06" name="Google Shape;4206;p10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07" name="Google Shape;4207;p10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08" name="Google Shape;4208;p10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09" name="Google Shape;4209;p10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10" name="Google Shape;4210;p10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11" name="Google Shape;4211;p10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12" name="Google Shape;4212;p10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13" name="Google Shape;4213;p10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14" name="Google Shape;4214;p10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4215" name="Google Shape;4215;p109"/>
          <p:cNvSpPr txBox="1"/>
          <p:nvPr>
            <p:ph type="title"/>
          </p:nvPr>
        </p:nvSpPr>
        <p:spPr>
          <a:xfrm>
            <a:off x="1186500" y="4079700"/>
            <a:ext cx="67710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16" name="Shape 4216"/>
        <p:cNvGrpSpPr/>
        <p:nvPr/>
      </p:nvGrpSpPr>
      <p:grpSpPr>
        <a:xfrm>
          <a:off x="0" y="0"/>
          <a:ext cx="0" cy="0"/>
          <a:chOff x="0" y="0"/>
          <a:chExt cx="0" cy="0"/>
        </a:xfrm>
      </p:grpSpPr>
      <p:grpSp>
        <p:nvGrpSpPr>
          <p:cNvPr id="4217" name="Google Shape;4217;p110"/>
          <p:cNvGrpSpPr/>
          <p:nvPr/>
        </p:nvGrpSpPr>
        <p:grpSpPr>
          <a:xfrm>
            <a:off x="7117599" y="3840486"/>
            <a:ext cx="2493777" cy="2279278"/>
            <a:chOff x="-4877750" y="-26075"/>
            <a:chExt cx="3721500" cy="3401400"/>
          </a:xfrm>
        </p:grpSpPr>
        <p:cxnSp>
          <p:nvCxnSpPr>
            <p:cNvPr id="4218" name="Google Shape;4218;p11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19" name="Google Shape;4219;p11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20" name="Google Shape;4220;p11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21" name="Google Shape;4221;p11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22" name="Google Shape;4222;p11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23" name="Google Shape;4223;p11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24" name="Google Shape;4224;p11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25" name="Google Shape;4225;p11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26" name="Google Shape;4226;p11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27" name="Google Shape;4227;p11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28" name="Google Shape;4228;p11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29" name="Google Shape;4229;p11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30" name="Google Shape;4230;p11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31" name="Google Shape;4231;p11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32" name="Google Shape;4232;p11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33" name="Google Shape;4233;p11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34" name="Google Shape;4234;p11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35" name="Google Shape;4235;p11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36" name="Google Shape;4236;p11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4237" name="Google Shape;4237;p11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238" name="Google Shape;4238;p110"/>
          <p:cNvGrpSpPr/>
          <p:nvPr/>
        </p:nvGrpSpPr>
        <p:grpSpPr>
          <a:xfrm>
            <a:off x="655524" y="-391364"/>
            <a:ext cx="2493777" cy="2279278"/>
            <a:chOff x="-4877750" y="-26075"/>
            <a:chExt cx="3721500" cy="3401400"/>
          </a:xfrm>
        </p:grpSpPr>
        <p:cxnSp>
          <p:nvCxnSpPr>
            <p:cNvPr id="4239" name="Google Shape;4239;p11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40" name="Google Shape;4240;p11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41" name="Google Shape;4241;p11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42" name="Google Shape;4242;p11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43" name="Google Shape;4243;p11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44" name="Google Shape;4244;p11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45" name="Google Shape;4245;p11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46" name="Google Shape;4246;p11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47" name="Google Shape;4247;p11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48" name="Google Shape;4248;p11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49" name="Google Shape;4249;p11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50" name="Google Shape;4250;p11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51" name="Google Shape;4251;p11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52" name="Google Shape;4252;p11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53" name="Google Shape;4253;p11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54" name="Google Shape;4254;p11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55" name="Google Shape;4255;p11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56" name="Google Shape;4256;p11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57" name="Google Shape;4257;p11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258" name="Google Shape;4258;p110"/>
          <p:cNvGrpSpPr/>
          <p:nvPr/>
        </p:nvGrpSpPr>
        <p:grpSpPr>
          <a:xfrm>
            <a:off x="1108488" y="898200"/>
            <a:ext cx="6622217" cy="3042300"/>
            <a:chOff x="892188" y="687400"/>
            <a:chExt cx="6622217" cy="3042300"/>
          </a:xfrm>
        </p:grpSpPr>
        <p:sp>
          <p:nvSpPr>
            <p:cNvPr id="4259" name="Google Shape;4259;p110"/>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10"/>
            <p:cNvSpPr/>
            <p:nvPr/>
          </p:nvSpPr>
          <p:spPr>
            <a:xfrm>
              <a:off x="892204" y="687400"/>
              <a:ext cx="6622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1" name="Google Shape;4261;p11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262" name="Google Shape;4262;p110"/>
            <p:cNvGrpSpPr/>
            <p:nvPr/>
          </p:nvGrpSpPr>
          <p:grpSpPr>
            <a:xfrm>
              <a:off x="6899500" y="775681"/>
              <a:ext cx="159637" cy="159637"/>
              <a:chOff x="3492150" y="2030125"/>
              <a:chExt cx="96300" cy="96300"/>
            </a:xfrm>
          </p:grpSpPr>
          <p:cxnSp>
            <p:nvCxnSpPr>
              <p:cNvPr id="4263" name="Google Shape;4263;p110"/>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4264" name="Google Shape;4264;p110"/>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4265" name="Google Shape;4265;p110"/>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110"/>
          <p:cNvGrpSpPr/>
          <p:nvPr/>
        </p:nvGrpSpPr>
        <p:grpSpPr>
          <a:xfrm>
            <a:off x="1260888" y="1050600"/>
            <a:ext cx="6622217" cy="3042300"/>
            <a:chOff x="892188" y="687400"/>
            <a:chExt cx="6622217" cy="3042300"/>
          </a:xfrm>
        </p:grpSpPr>
        <p:sp>
          <p:nvSpPr>
            <p:cNvPr id="4267" name="Google Shape;4267;p110"/>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10"/>
            <p:cNvSpPr/>
            <p:nvPr/>
          </p:nvSpPr>
          <p:spPr>
            <a:xfrm>
              <a:off x="892204" y="687400"/>
              <a:ext cx="6622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9" name="Google Shape;4269;p11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270" name="Google Shape;4270;p110"/>
            <p:cNvGrpSpPr/>
            <p:nvPr/>
          </p:nvGrpSpPr>
          <p:grpSpPr>
            <a:xfrm>
              <a:off x="6899500" y="775681"/>
              <a:ext cx="159637" cy="159637"/>
              <a:chOff x="3492150" y="2030125"/>
              <a:chExt cx="96300" cy="96300"/>
            </a:xfrm>
          </p:grpSpPr>
          <p:cxnSp>
            <p:nvCxnSpPr>
              <p:cNvPr id="4271" name="Google Shape;4271;p11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272" name="Google Shape;4272;p11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273" name="Google Shape;4273;p11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110"/>
          <p:cNvGrpSpPr/>
          <p:nvPr/>
        </p:nvGrpSpPr>
        <p:grpSpPr>
          <a:xfrm>
            <a:off x="1413288" y="1203000"/>
            <a:ext cx="6622217" cy="3042300"/>
            <a:chOff x="892188" y="687400"/>
            <a:chExt cx="6622217" cy="3042300"/>
          </a:xfrm>
        </p:grpSpPr>
        <p:sp>
          <p:nvSpPr>
            <p:cNvPr id="4275" name="Google Shape;4275;p110"/>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10"/>
            <p:cNvSpPr/>
            <p:nvPr/>
          </p:nvSpPr>
          <p:spPr>
            <a:xfrm>
              <a:off x="892204" y="687400"/>
              <a:ext cx="6622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7" name="Google Shape;4277;p11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278" name="Google Shape;4278;p110"/>
            <p:cNvGrpSpPr/>
            <p:nvPr/>
          </p:nvGrpSpPr>
          <p:grpSpPr>
            <a:xfrm>
              <a:off x="6899500" y="775681"/>
              <a:ext cx="159637" cy="159637"/>
              <a:chOff x="3492150" y="2030125"/>
              <a:chExt cx="96300" cy="96300"/>
            </a:xfrm>
          </p:grpSpPr>
          <p:cxnSp>
            <p:nvCxnSpPr>
              <p:cNvPr id="4279" name="Google Shape;4279;p11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280" name="Google Shape;4280;p11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281" name="Google Shape;4281;p11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2" name="Google Shape;4282;p110"/>
          <p:cNvSpPr txBox="1"/>
          <p:nvPr>
            <p:ph hasCustomPrompt="1" type="title"/>
          </p:nvPr>
        </p:nvSpPr>
        <p:spPr>
          <a:xfrm>
            <a:off x="2044350" y="1832214"/>
            <a:ext cx="53601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8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283" name="Google Shape;4283;p110"/>
          <p:cNvSpPr txBox="1"/>
          <p:nvPr>
            <p:ph idx="1" type="subTitle"/>
          </p:nvPr>
        </p:nvSpPr>
        <p:spPr>
          <a:xfrm>
            <a:off x="2044350" y="3343364"/>
            <a:ext cx="5360100" cy="40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84" name="Shape 4284"/>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285" name="Shape 4285"/>
        <p:cNvGrpSpPr/>
        <p:nvPr/>
      </p:nvGrpSpPr>
      <p:grpSpPr>
        <a:xfrm>
          <a:off x="0" y="0"/>
          <a:ext cx="0" cy="0"/>
          <a:chOff x="0" y="0"/>
          <a:chExt cx="0" cy="0"/>
        </a:xfrm>
      </p:grpSpPr>
      <p:pic>
        <p:nvPicPr>
          <p:cNvPr id="4286" name="Google Shape;4286;p11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287" name="Google Shape;4287;p112"/>
          <p:cNvGrpSpPr/>
          <p:nvPr/>
        </p:nvGrpSpPr>
        <p:grpSpPr>
          <a:xfrm>
            <a:off x="8230499" y="1686886"/>
            <a:ext cx="2493777" cy="2279278"/>
            <a:chOff x="-4877750" y="-26075"/>
            <a:chExt cx="3721500" cy="3401400"/>
          </a:xfrm>
        </p:grpSpPr>
        <p:cxnSp>
          <p:nvCxnSpPr>
            <p:cNvPr id="4288" name="Google Shape;4288;p11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89" name="Google Shape;4289;p11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90" name="Google Shape;4290;p11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91" name="Google Shape;4291;p11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92" name="Google Shape;4292;p11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93" name="Google Shape;4293;p11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94" name="Google Shape;4294;p11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295" name="Google Shape;4295;p11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96" name="Google Shape;4296;p11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97" name="Google Shape;4297;p11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98" name="Google Shape;4298;p11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299" name="Google Shape;4299;p11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00" name="Google Shape;4300;p11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01" name="Google Shape;4301;p11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02" name="Google Shape;4302;p11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03" name="Google Shape;4303;p11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04" name="Google Shape;4304;p11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05" name="Google Shape;4305;p11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06" name="Google Shape;4306;p11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307" name="Google Shape;4307;p112"/>
          <p:cNvGrpSpPr/>
          <p:nvPr/>
        </p:nvGrpSpPr>
        <p:grpSpPr>
          <a:xfrm>
            <a:off x="202275" y="211950"/>
            <a:ext cx="8739453" cy="4719600"/>
            <a:chOff x="-1224775" y="687400"/>
            <a:chExt cx="8739453" cy="4719600"/>
          </a:xfrm>
        </p:grpSpPr>
        <p:sp>
          <p:nvSpPr>
            <p:cNvPr id="4308" name="Google Shape;4308;p112"/>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12"/>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0" name="Google Shape;4310;p11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311" name="Google Shape;4311;p112"/>
            <p:cNvGrpSpPr/>
            <p:nvPr/>
          </p:nvGrpSpPr>
          <p:grpSpPr>
            <a:xfrm>
              <a:off x="6899500" y="775681"/>
              <a:ext cx="159637" cy="159637"/>
              <a:chOff x="3492150" y="2030125"/>
              <a:chExt cx="96300" cy="96300"/>
            </a:xfrm>
          </p:grpSpPr>
          <p:cxnSp>
            <p:nvCxnSpPr>
              <p:cNvPr id="4312" name="Google Shape;4312;p11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313" name="Google Shape;4313;p11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314" name="Google Shape;4314;p11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5" name="Google Shape;4315;p112"/>
          <p:cNvSpPr txBox="1"/>
          <p:nvPr>
            <p:ph hasCustomPrompt="1" type="title"/>
          </p:nvPr>
        </p:nvSpPr>
        <p:spPr>
          <a:xfrm>
            <a:off x="1237138"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16" name="Google Shape;4316;p112"/>
          <p:cNvSpPr txBox="1"/>
          <p:nvPr>
            <p:ph idx="1" type="subTitle"/>
          </p:nvPr>
        </p:nvSpPr>
        <p:spPr>
          <a:xfrm>
            <a:off x="2246638"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17" name="Google Shape;4317;p112"/>
          <p:cNvSpPr txBox="1"/>
          <p:nvPr>
            <p:ph hasCustomPrompt="1" idx="2" type="title"/>
          </p:nvPr>
        </p:nvSpPr>
        <p:spPr>
          <a:xfrm>
            <a:off x="4748163"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18" name="Google Shape;4318;p112"/>
          <p:cNvSpPr txBox="1"/>
          <p:nvPr>
            <p:ph idx="3" type="subTitle"/>
          </p:nvPr>
        </p:nvSpPr>
        <p:spPr>
          <a:xfrm>
            <a:off x="5775363"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19" name="Google Shape;4319;p112"/>
          <p:cNvSpPr txBox="1"/>
          <p:nvPr>
            <p:ph hasCustomPrompt="1" idx="4" type="title"/>
          </p:nvPr>
        </p:nvSpPr>
        <p:spPr>
          <a:xfrm>
            <a:off x="1237138"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20" name="Google Shape;4320;p112"/>
          <p:cNvSpPr txBox="1"/>
          <p:nvPr>
            <p:ph idx="5" type="subTitle"/>
          </p:nvPr>
        </p:nvSpPr>
        <p:spPr>
          <a:xfrm>
            <a:off x="2246638"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21" name="Google Shape;4321;p112"/>
          <p:cNvSpPr txBox="1"/>
          <p:nvPr>
            <p:ph hasCustomPrompt="1" idx="6" type="title"/>
          </p:nvPr>
        </p:nvSpPr>
        <p:spPr>
          <a:xfrm>
            <a:off x="4748163"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22" name="Google Shape;4322;p112"/>
          <p:cNvSpPr txBox="1"/>
          <p:nvPr>
            <p:ph idx="7" type="subTitle"/>
          </p:nvPr>
        </p:nvSpPr>
        <p:spPr>
          <a:xfrm>
            <a:off x="5775363"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23" name="Google Shape;4323;p112"/>
          <p:cNvSpPr txBox="1"/>
          <p:nvPr>
            <p:ph idx="8" type="subTitle"/>
          </p:nvPr>
        </p:nvSpPr>
        <p:spPr>
          <a:xfrm>
            <a:off x="2246638"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24" name="Google Shape;4324;p112"/>
          <p:cNvSpPr txBox="1"/>
          <p:nvPr>
            <p:ph idx="9" type="subTitle"/>
          </p:nvPr>
        </p:nvSpPr>
        <p:spPr>
          <a:xfrm>
            <a:off x="5775363"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25" name="Google Shape;4325;p112"/>
          <p:cNvSpPr txBox="1"/>
          <p:nvPr>
            <p:ph idx="13" type="subTitle"/>
          </p:nvPr>
        </p:nvSpPr>
        <p:spPr>
          <a:xfrm>
            <a:off x="2246638"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26" name="Google Shape;4326;p112"/>
          <p:cNvSpPr txBox="1"/>
          <p:nvPr>
            <p:ph idx="14" type="subTitle"/>
          </p:nvPr>
        </p:nvSpPr>
        <p:spPr>
          <a:xfrm>
            <a:off x="5775363"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27" name="Google Shape;4327;p112"/>
          <p:cNvSpPr txBox="1"/>
          <p:nvPr>
            <p:ph idx="15"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328" name="Shape 4328"/>
        <p:cNvGrpSpPr/>
        <p:nvPr/>
      </p:nvGrpSpPr>
      <p:grpSpPr>
        <a:xfrm>
          <a:off x="0" y="0"/>
          <a:ext cx="0" cy="0"/>
          <a:chOff x="0" y="0"/>
          <a:chExt cx="0" cy="0"/>
        </a:xfrm>
      </p:grpSpPr>
      <p:pic>
        <p:nvPicPr>
          <p:cNvPr id="4329" name="Google Shape;4329;p11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330" name="Google Shape;4330;p113"/>
          <p:cNvGrpSpPr/>
          <p:nvPr/>
        </p:nvGrpSpPr>
        <p:grpSpPr>
          <a:xfrm>
            <a:off x="294074" y="2514811"/>
            <a:ext cx="2493777" cy="2279278"/>
            <a:chOff x="-4877750" y="-26075"/>
            <a:chExt cx="3721500" cy="3401400"/>
          </a:xfrm>
        </p:grpSpPr>
        <p:cxnSp>
          <p:nvCxnSpPr>
            <p:cNvPr id="4331" name="Google Shape;4331;p11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32" name="Google Shape;4332;p11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33" name="Google Shape;4333;p11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34" name="Google Shape;4334;p11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35" name="Google Shape;4335;p11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36" name="Google Shape;4336;p11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37" name="Google Shape;4337;p11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38" name="Google Shape;4338;p11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39" name="Google Shape;4339;p11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40" name="Google Shape;4340;p11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41" name="Google Shape;4341;p11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42" name="Google Shape;4342;p11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43" name="Google Shape;4343;p11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44" name="Google Shape;4344;p11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45" name="Google Shape;4345;p11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46" name="Google Shape;4346;p11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47" name="Google Shape;4347;p11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48" name="Google Shape;4348;p11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49" name="Google Shape;4349;p11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350" name="Google Shape;4350;p113"/>
          <p:cNvGrpSpPr/>
          <p:nvPr/>
        </p:nvGrpSpPr>
        <p:grpSpPr>
          <a:xfrm>
            <a:off x="715100" y="785675"/>
            <a:ext cx="6079950" cy="2636700"/>
            <a:chOff x="410300" y="539975"/>
            <a:chExt cx="6079950" cy="2636700"/>
          </a:xfrm>
        </p:grpSpPr>
        <p:sp>
          <p:nvSpPr>
            <p:cNvPr id="4351" name="Google Shape;4351;p113"/>
            <p:cNvSpPr/>
            <p:nvPr/>
          </p:nvSpPr>
          <p:spPr>
            <a:xfrm>
              <a:off x="410300" y="539975"/>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13"/>
            <p:cNvSpPr/>
            <p:nvPr/>
          </p:nvSpPr>
          <p:spPr>
            <a:xfrm>
              <a:off x="410750" y="539975"/>
              <a:ext cx="6079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3" name="Google Shape;4353;p113"/>
            <p:cNvCxnSpPr/>
            <p:nvPr/>
          </p:nvCxnSpPr>
          <p:spPr>
            <a:xfrm>
              <a:off x="5574643" y="787836"/>
              <a:ext cx="159600" cy="0"/>
            </a:xfrm>
            <a:prstGeom prst="straightConnector1">
              <a:avLst/>
            </a:prstGeom>
            <a:noFill/>
            <a:ln cap="flat" cmpd="sng" w="9525">
              <a:solidFill>
                <a:schemeClr val="dk2"/>
              </a:solidFill>
              <a:prstDash val="solid"/>
              <a:round/>
              <a:headEnd len="med" w="med" type="none"/>
              <a:tailEnd len="med" w="med" type="none"/>
            </a:ln>
          </p:spPr>
        </p:cxnSp>
        <p:grpSp>
          <p:nvGrpSpPr>
            <p:cNvPr id="4354" name="Google Shape;4354;p113"/>
            <p:cNvGrpSpPr/>
            <p:nvPr/>
          </p:nvGrpSpPr>
          <p:grpSpPr>
            <a:xfrm>
              <a:off x="5875075" y="628256"/>
              <a:ext cx="159637" cy="159637"/>
              <a:chOff x="3492150" y="2030125"/>
              <a:chExt cx="96300" cy="96300"/>
            </a:xfrm>
          </p:grpSpPr>
          <p:cxnSp>
            <p:nvCxnSpPr>
              <p:cNvPr id="4355" name="Google Shape;4355;p113"/>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4356" name="Google Shape;4356;p113"/>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4357" name="Google Shape;4357;p113"/>
            <p:cNvSpPr/>
            <p:nvPr/>
          </p:nvSpPr>
          <p:spPr>
            <a:xfrm>
              <a:off x="6175271" y="628199"/>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113"/>
          <p:cNvGrpSpPr/>
          <p:nvPr/>
        </p:nvGrpSpPr>
        <p:grpSpPr>
          <a:xfrm>
            <a:off x="867500" y="938075"/>
            <a:ext cx="6079950" cy="2636700"/>
            <a:chOff x="1434725" y="687400"/>
            <a:chExt cx="6079950" cy="2636700"/>
          </a:xfrm>
        </p:grpSpPr>
        <p:sp>
          <p:nvSpPr>
            <p:cNvPr id="4359" name="Google Shape;4359;p113"/>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13"/>
            <p:cNvSpPr/>
            <p:nvPr/>
          </p:nvSpPr>
          <p:spPr>
            <a:xfrm>
              <a:off x="1435175" y="687400"/>
              <a:ext cx="6079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1" name="Google Shape;4361;p11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362" name="Google Shape;4362;p113"/>
            <p:cNvGrpSpPr/>
            <p:nvPr/>
          </p:nvGrpSpPr>
          <p:grpSpPr>
            <a:xfrm>
              <a:off x="6899500" y="775681"/>
              <a:ext cx="159637" cy="159637"/>
              <a:chOff x="3492150" y="2030125"/>
              <a:chExt cx="96300" cy="96300"/>
            </a:xfrm>
          </p:grpSpPr>
          <p:cxnSp>
            <p:nvCxnSpPr>
              <p:cNvPr id="4363" name="Google Shape;4363;p11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364" name="Google Shape;4364;p11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365" name="Google Shape;4365;p11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113"/>
          <p:cNvGrpSpPr/>
          <p:nvPr/>
        </p:nvGrpSpPr>
        <p:grpSpPr>
          <a:xfrm>
            <a:off x="1019900" y="1090475"/>
            <a:ext cx="6079950" cy="2636700"/>
            <a:chOff x="1434725" y="687400"/>
            <a:chExt cx="6079950" cy="2636700"/>
          </a:xfrm>
        </p:grpSpPr>
        <p:sp>
          <p:nvSpPr>
            <p:cNvPr id="4367" name="Google Shape;4367;p113"/>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13"/>
            <p:cNvSpPr/>
            <p:nvPr/>
          </p:nvSpPr>
          <p:spPr>
            <a:xfrm>
              <a:off x="1435175" y="687400"/>
              <a:ext cx="6079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9" name="Google Shape;4369;p11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370" name="Google Shape;4370;p113"/>
            <p:cNvGrpSpPr/>
            <p:nvPr/>
          </p:nvGrpSpPr>
          <p:grpSpPr>
            <a:xfrm>
              <a:off x="6899500" y="775681"/>
              <a:ext cx="159637" cy="159637"/>
              <a:chOff x="3492150" y="2030125"/>
              <a:chExt cx="96300" cy="96300"/>
            </a:xfrm>
          </p:grpSpPr>
          <p:cxnSp>
            <p:nvCxnSpPr>
              <p:cNvPr id="4371" name="Google Shape;4371;p11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372" name="Google Shape;4372;p11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373" name="Google Shape;4373;p11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4" name="Google Shape;4374;p113"/>
          <p:cNvSpPr txBox="1"/>
          <p:nvPr>
            <p:ph type="title"/>
          </p:nvPr>
        </p:nvSpPr>
        <p:spPr>
          <a:xfrm>
            <a:off x="6038925" y="3852875"/>
            <a:ext cx="2161200" cy="74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375" name="Google Shape;4375;p113"/>
          <p:cNvSpPr txBox="1"/>
          <p:nvPr>
            <p:ph idx="1" type="subTitle"/>
          </p:nvPr>
        </p:nvSpPr>
        <p:spPr>
          <a:xfrm>
            <a:off x="1523150" y="1672175"/>
            <a:ext cx="52599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30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376" name="Shape 4376"/>
        <p:cNvGrpSpPr/>
        <p:nvPr/>
      </p:nvGrpSpPr>
      <p:grpSpPr>
        <a:xfrm>
          <a:off x="0" y="0"/>
          <a:ext cx="0" cy="0"/>
          <a:chOff x="0" y="0"/>
          <a:chExt cx="0" cy="0"/>
        </a:xfrm>
      </p:grpSpPr>
      <p:pic>
        <p:nvPicPr>
          <p:cNvPr id="4377" name="Google Shape;4377;p11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378" name="Google Shape;4378;p114"/>
          <p:cNvGrpSpPr/>
          <p:nvPr/>
        </p:nvGrpSpPr>
        <p:grpSpPr>
          <a:xfrm>
            <a:off x="-441976" y="1761461"/>
            <a:ext cx="2493777" cy="2279278"/>
            <a:chOff x="-4877750" y="-26075"/>
            <a:chExt cx="3721500" cy="3401400"/>
          </a:xfrm>
        </p:grpSpPr>
        <p:cxnSp>
          <p:nvCxnSpPr>
            <p:cNvPr id="4379" name="Google Shape;4379;p11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80" name="Google Shape;4380;p11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81" name="Google Shape;4381;p11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82" name="Google Shape;4382;p11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83" name="Google Shape;4383;p11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84" name="Google Shape;4384;p11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85" name="Google Shape;4385;p11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86" name="Google Shape;4386;p11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87" name="Google Shape;4387;p11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88" name="Google Shape;4388;p11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89" name="Google Shape;4389;p11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90" name="Google Shape;4390;p11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91" name="Google Shape;4391;p11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92" name="Google Shape;4392;p11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93" name="Google Shape;4393;p11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94" name="Google Shape;4394;p11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395" name="Google Shape;4395;p11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96" name="Google Shape;4396;p11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397" name="Google Shape;4397;p11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4398" name="Google Shape;4398;p114"/>
          <p:cNvSpPr txBox="1"/>
          <p:nvPr>
            <p:ph idx="1" type="subTitle"/>
          </p:nvPr>
        </p:nvSpPr>
        <p:spPr>
          <a:xfrm>
            <a:off x="1130300" y="3518550"/>
            <a:ext cx="2559000" cy="10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99" name="Google Shape;4399;p114"/>
          <p:cNvSpPr txBox="1"/>
          <p:nvPr>
            <p:ph type="title"/>
          </p:nvPr>
        </p:nvSpPr>
        <p:spPr>
          <a:xfrm>
            <a:off x="1130300" y="2945850"/>
            <a:ext cx="2559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_1">
    <p:spTree>
      <p:nvGrpSpPr>
        <p:cNvPr id="4400" name="Shape 4400"/>
        <p:cNvGrpSpPr/>
        <p:nvPr/>
      </p:nvGrpSpPr>
      <p:grpSpPr>
        <a:xfrm>
          <a:off x="0" y="0"/>
          <a:ext cx="0" cy="0"/>
          <a:chOff x="0" y="0"/>
          <a:chExt cx="0" cy="0"/>
        </a:xfrm>
      </p:grpSpPr>
      <p:pic>
        <p:nvPicPr>
          <p:cNvPr id="4401" name="Google Shape;4401;p115"/>
          <p:cNvPicPr preferRelativeResize="0"/>
          <p:nvPr/>
        </p:nvPicPr>
        <p:blipFill>
          <a:blip r:embed="rId2">
            <a:alphaModFix/>
          </a:blip>
          <a:stretch>
            <a:fillRect/>
          </a:stretch>
        </p:blipFill>
        <p:spPr>
          <a:xfrm>
            <a:off x="0" y="0"/>
            <a:ext cx="9144001" cy="5143500"/>
          </a:xfrm>
          <a:prstGeom prst="rect">
            <a:avLst/>
          </a:prstGeom>
          <a:noFill/>
          <a:ln>
            <a:noFill/>
          </a:ln>
        </p:spPr>
      </p:pic>
      <p:sp>
        <p:nvSpPr>
          <p:cNvPr id="4402" name="Google Shape;4402;p115"/>
          <p:cNvSpPr txBox="1"/>
          <p:nvPr>
            <p:ph type="title"/>
          </p:nvPr>
        </p:nvSpPr>
        <p:spPr>
          <a:xfrm>
            <a:off x="4323988" y="2778500"/>
            <a:ext cx="3797700" cy="1047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03" name="Google Shape;4403;p115"/>
          <p:cNvSpPr txBox="1"/>
          <p:nvPr>
            <p:ph idx="1" type="subTitle"/>
          </p:nvPr>
        </p:nvSpPr>
        <p:spPr>
          <a:xfrm>
            <a:off x="4323988" y="3825375"/>
            <a:ext cx="3797700" cy="78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404" name="Google Shape;4404;p115"/>
          <p:cNvGrpSpPr/>
          <p:nvPr/>
        </p:nvGrpSpPr>
        <p:grpSpPr>
          <a:xfrm>
            <a:off x="6840824" y="358236"/>
            <a:ext cx="2493777" cy="2279278"/>
            <a:chOff x="-4877750" y="-26075"/>
            <a:chExt cx="3721500" cy="3401400"/>
          </a:xfrm>
        </p:grpSpPr>
        <p:cxnSp>
          <p:nvCxnSpPr>
            <p:cNvPr id="4405" name="Google Shape;4405;p11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06" name="Google Shape;4406;p11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07" name="Google Shape;4407;p11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08" name="Google Shape;4408;p11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09" name="Google Shape;4409;p11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10" name="Google Shape;4410;p11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11" name="Google Shape;4411;p11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12" name="Google Shape;4412;p11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13" name="Google Shape;4413;p11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14" name="Google Shape;4414;p11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15" name="Google Shape;4415;p11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16" name="Google Shape;4416;p11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17" name="Google Shape;4417;p11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18" name="Google Shape;4418;p11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19" name="Google Shape;4419;p11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20" name="Google Shape;4420;p11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21" name="Google Shape;4421;p11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22" name="Google Shape;4422;p11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23" name="Google Shape;4423;p11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_1">
    <p:spTree>
      <p:nvGrpSpPr>
        <p:cNvPr id="4424" name="Shape 4424"/>
        <p:cNvGrpSpPr/>
        <p:nvPr/>
      </p:nvGrpSpPr>
      <p:grpSpPr>
        <a:xfrm>
          <a:off x="0" y="0"/>
          <a:ext cx="0" cy="0"/>
          <a:chOff x="0" y="0"/>
          <a:chExt cx="0" cy="0"/>
        </a:xfrm>
      </p:grpSpPr>
      <p:pic>
        <p:nvPicPr>
          <p:cNvPr id="4425" name="Google Shape;4425;p11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426" name="Google Shape;4426;p116"/>
          <p:cNvGrpSpPr/>
          <p:nvPr/>
        </p:nvGrpSpPr>
        <p:grpSpPr>
          <a:xfrm>
            <a:off x="6800449" y="813786"/>
            <a:ext cx="2493777" cy="2279278"/>
            <a:chOff x="-4877750" y="-26075"/>
            <a:chExt cx="3721500" cy="3401400"/>
          </a:xfrm>
        </p:grpSpPr>
        <p:cxnSp>
          <p:nvCxnSpPr>
            <p:cNvPr id="4427" name="Google Shape;4427;p11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28" name="Google Shape;4428;p11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29" name="Google Shape;4429;p11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30" name="Google Shape;4430;p11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31" name="Google Shape;4431;p11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32" name="Google Shape;4432;p11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33" name="Google Shape;4433;p11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34" name="Google Shape;4434;p11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35" name="Google Shape;4435;p11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36" name="Google Shape;4436;p11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37" name="Google Shape;4437;p11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38" name="Google Shape;4438;p11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39" name="Google Shape;4439;p11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40" name="Google Shape;4440;p11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41" name="Google Shape;4441;p11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42" name="Google Shape;4442;p11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43" name="Google Shape;4443;p11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44" name="Google Shape;4444;p11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45" name="Google Shape;4445;p11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446" name="Google Shape;4446;p116"/>
          <p:cNvGrpSpPr/>
          <p:nvPr/>
        </p:nvGrpSpPr>
        <p:grpSpPr>
          <a:xfrm>
            <a:off x="307649" y="2559236"/>
            <a:ext cx="2493777" cy="2279278"/>
            <a:chOff x="-4877750" y="-26075"/>
            <a:chExt cx="3721500" cy="3401400"/>
          </a:xfrm>
        </p:grpSpPr>
        <p:cxnSp>
          <p:nvCxnSpPr>
            <p:cNvPr id="4447" name="Google Shape;4447;p11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48" name="Google Shape;4448;p11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49" name="Google Shape;4449;p11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50" name="Google Shape;4450;p11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51" name="Google Shape;4451;p11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52" name="Google Shape;4452;p11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53" name="Google Shape;4453;p11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54" name="Google Shape;4454;p11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55" name="Google Shape;4455;p11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56" name="Google Shape;4456;p11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57" name="Google Shape;4457;p11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58" name="Google Shape;4458;p11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59" name="Google Shape;4459;p11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60" name="Google Shape;4460;p11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61" name="Google Shape;4461;p11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62" name="Google Shape;4462;p11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463" name="Google Shape;4463;p11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64" name="Google Shape;4464;p11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65" name="Google Shape;4465;p11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466" name="Google Shape;4466;p116"/>
          <p:cNvGrpSpPr/>
          <p:nvPr/>
        </p:nvGrpSpPr>
        <p:grpSpPr>
          <a:xfrm>
            <a:off x="1234200" y="756749"/>
            <a:ext cx="6058216" cy="3020400"/>
            <a:chOff x="1456329" y="687394"/>
            <a:chExt cx="6058216" cy="3020400"/>
          </a:xfrm>
        </p:grpSpPr>
        <p:sp>
          <p:nvSpPr>
            <p:cNvPr id="4467" name="Google Shape;4467;p116"/>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16"/>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9" name="Google Shape;4469;p116"/>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4470" name="Google Shape;4470;p116"/>
            <p:cNvGrpSpPr/>
            <p:nvPr/>
          </p:nvGrpSpPr>
          <p:grpSpPr>
            <a:xfrm>
              <a:off x="6899500" y="775681"/>
              <a:ext cx="159637" cy="159637"/>
              <a:chOff x="3492150" y="2030125"/>
              <a:chExt cx="96300" cy="96300"/>
            </a:xfrm>
          </p:grpSpPr>
          <p:cxnSp>
            <p:nvCxnSpPr>
              <p:cNvPr id="4471" name="Google Shape;4471;p116"/>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4472" name="Google Shape;4472;p116"/>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4473" name="Google Shape;4473;p116"/>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116"/>
          <p:cNvGrpSpPr/>
          <p:nvPr/>
        </p:nvGrpSpPr>
        <p:grpSpPr>
          <a:xfrm>
            <a:off x="1386600" y="909149"/>
            <a:ext cx="6058216" cy="3020400"/>
            <a:chOff x="1456329" y="687394"/>
            <a:chExt cx="6058216" cy="3020400"/>
          </a:xfrm>
        </p:grpSpPr>
        <p:sp>
          <p:nvSpPr>
            <p:cNvPr id="4475" name="Google Shape;4475;p116"/>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16"/>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7" name="Google Shape;4477;p11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478" name="Google Shape;4478;p116"/>
            <p:cNvGrpSpPr/>
            <p:nvPr/>
          </p:nvGrpSpPr>
          <p:grpSpPr>
            <a:xfrm>
              <a:off x="6899500" y="775681"/>
              <a:ext cx="159637" cy="159637"/>
              <a:chOff x="3492150" y="2030125"/>
              <a:chExt cx="96300" cy="96300"/>
            </a:xfrm>
          </p:grpSpPr>
          <p:cxnSp>
            <p:nvCxnSpPr>
              <p:cNvPr id="4479" name="Google Shape;4479;p11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480" name="Google Shape;4480;p11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481" name="Google Shape;4481;p11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116"/>
          <p:cNvGrpSpPr/>
          <p:nvPr/>
        </p:nvGrpSpPr>
        <p:grpSpPr>
          <a:xfrm>
            <a:off x="1539000" y="1061549"/>
            <a:ext cx="6058216" cy="3020400"/>
            <a:chOff x="1456329" y="687394"/>
            <a:chExt cx="6058216" cy="3020400"/>
          </a:xfrm>
        </p:grpSpPr>
        <p:sp>
          <p:nvSpPr>
            <p:cNvPr id="4483" name="Google Shape;4483;p116"/>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16"/>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5" name="Google Shape;4485;p11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486" name="Google Shape;4486;p116"/>
            <p:cNvGrpSpPr/>
            <p:nvPr/>
          </p:nvGrpSpPr>
          <p:grpSpPr>
            <a:xfrm>
              <a:off x="6899500" y="775681"/>
              <a:ext cx="159637" cy="159637"/>
              <a:chOff x="3492150" y="2030125"/>
              <a:chExt cx="96300" cy="96300"/>
            </a:xfrm>
          </p:grpSpPr>
          <p:cxnSp>
            <p:nvCxnSpPr>
              <p:cNvPr id="4487" name="Google Shape;4487;p11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488" name="Google Shape;4488;p11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489" name="Google Shape;4489;p11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0" name="Google Shape;4490;p116"/>
          <p:cNvSpPr txBox="1"/>
          <p:nvPr>
            <p:ph type="title"/>
          </p:nvPr>
        </p:nvSpPr>
        <p:spPr>
          <a:xfrm>
            <a:off x="2174950" y="1737213"/>
            <a:ext cx="4794000" cy="118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491" name="Google Shape;4491;p116"/>
          <p:cNvSpPr txBox="1"/>
          <p:nvPr>
            <p:ph idx="1" type="subTitle"/>
          </p:nvPr>
        </p:nvSpPr>
        <p:spPr>
          <a:xfrm>
            <a:off x="2175050" y="2922688"/>
            <a:ext cx="47940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4492" name="Shape 4492"/>
        <p:cNvGrpSpPr/>
        <p:nvPr/>
      </p:nvGrpSpPr>
      <p:grpSpPr>
        <a:xfrm>
          <a:off x="0" y="0"/>
          <a:ext cx="0" cy="0"/>
          <a:chOff x="0" y="0"/>
          <a:chExt cx="0" cy="0"/>
        </a:xfrm>
      </p:grpSpPr>
      <p:pic>
        <p:nvPicPr>
          <p:cNvPr id="4493" name="Google Shape;4493;p11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494" name="Google Shape;4494;p117"/>
          <p:cNvGrpSpPr/>
          <p:nvPr/>
        </p:nvGrpSpPr>
        <p:grpSpPr>
          <a:xfrm>
            <a:off x="7026463" y="3163061"/>
            <a:ext cx="2493777" cy="2279278"/>
            <a:chOff x="-4877750" y="-26075"/>
            <a:chExt cx="3721500" cy="3401400"/>
          </a:xfrm>
        </p:grpSpPr>
        <p:cxnSp>
          <p:nvCxnSpPr>
            <p:cNvPr id="4495" name="Google Shape;4495;p11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96" name="Google Shape;4496;p11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97" name="Google Shape;4497;p11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98" name="Google Shape;4498;p11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99" name="Google Shape;4499;p11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00" name="Google Shape;4500;p11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01" name="Google Shape;4501;p11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02" name="Google Shape;4502;p11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03" name="Google Shape;4503;p11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04" name="Google Shape;4504;p11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05" name="Google Shape;4505;p11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06" name="Google Shape;4506;p11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07" name="Google Shape;4507;p11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08" name="Google Shape;4508;p11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09" name="Google Shape;4509;p11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10" name="Google Shape;4510;p11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11" name="Google Shape;4511;p11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12" name="Google Shape;4512;p11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13" name="Google Shape;4513;p11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514" name="Google Shape;4514;p117"/>
          <p:cNvGrpSpPr/>
          <p:nvPr/>
        </p:nvGrpSpPr>
        <p:grpSpPr>
          <a:xfrm>
            <a:off x="-972251" y="1092236"/>
            <a:ext cx="2493777" cy="2279278"/>
            <a:chOff x="-4877750" y="-26075"/>
            <a:chExt cx="3721500" cy="3401400"/>
          </a:xfrm>
        </p:grpSpPr>
        <p:cxnSp>
          <p:nvCxnSpPr>
            <p:cNvPr id="4515" name="Google Shape;4515;p11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16" name="Google Shape;4516;p11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17" name="Google Shape;4517;p11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18" name="Google Shape;4518;p11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19" name="Google Shape;4519;p11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20" name="Google Shape;4520;p11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21" name="Google Shape;4521;p11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22" name="Google Shape;4522;p11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23" name="Google Shape;4523;p11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24" name="Google Shape;4524;p11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25" name="Google Shape;4525;p11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26" name="Google Shape;4526;p11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27" name="Google Shape;4527;p11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28" name="Google Shape;4528;p11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29" name="Google Shape;4529;p11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30" name="Google Shape;4530;p11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31" name="Google Shape;4531;p11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32" name="Google Shape;4532;p11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33" name="Google Shape;4533;p11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534" name="Google Shape;4534;p117"/>
          <p:cNvGrpSpPr/>
          <p:nvPr/>
        </p:nvGrpSpPr>
        <p:grpSpPr>
          <a:xfrm>
            <a:off x="202275" y="211950"/>
            <a:ext cx="8739453" cy="4719600"/>
            <a:chOff x="-1224775" y="687400"/>
            <a:chExt cx="8739453" cy="4719600"/>
          </a:xfrm>
        </p:grpSpPr>
        <p:sp>
          <p:nvSpPr>
            <p:cNvPr id="4535" name="Google Shape;4535;p117"/>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17"/>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7" name="Google Shape;4537;p11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538" name="Google Shape;4538;p117"/>
            <p:cNvGrpSpPr/>
            <p:nvPr/>
          </p:nvGrpSpPr>
          <p:grpSpPr>
            <a:xfrm>
              <a:off x="6899500" y="775681"/>
              <a:ext cx="159637" cy="159637"/>
              <a:chOff x="3492150" y="2030125"/>
              <a:chExt cx="96300" cy="96300"/>
            </a:xfrm>
          </p:grpSpPr>
          <p:cxnSp>
            <p:nvCxnSpPr>
              <p:cNvPr id="4539" name="Google Shape;4539;p11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540" name="Google Shape;4540;p11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541" name="Google Shape;4541;p11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2" name="Google Shape;4542;p117"/>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543" name="Shape 4543"/>
        <p:cNvGrpSpPr/>
        <p:nvPr/>
      </p:nvGrpSpPr>
      <p:grpSpPr>
        <a:xfrm>
          <a:off x="0" y="0"/>
          <a:ext cx="0" cy="0"/>
          <a:chOff x="0" y="0"/>
          <a:chExt cx="0" cy="0"/>
        </a:xfrm>
      </p:grpSpPr>
      <p:pic>
        <p:nvPicPr>
          <p:cNvPr id="4544" name="Google Shape;4544;p11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545" name="Google Shape;4545;p118"/>
          <p:cNvGrpSpPr/>
          <p:nvPr/>
        </p:nvGrpSpPr>
        <p:grpSpPr>
          <a:xfrm>
            <a:off x="4003799" y="11"/>
            <a:ext cx="2493777" cy="2279278"/>
            <a:chOff x="-4877750" y="-26075"/>
            <a:chExt cx="3721500" cy="3401400"/>
          </a:xfrm>
        </p:grpSpPr>
        <p:cxnSp>
          <p:nvCxnSpPr>
            <p:cNvPr id="4546" name="Google Shape;4546;p11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47" name="Google Shape;4547;p11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48" name="Google Shape;4548;p11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49" name="Google Shape;4549;p11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50" name="Google Shape;4550;p11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51" name="Google Shape;4551;p11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52" name="Google Shape;4552;p11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53" name="Google Shape;4553;p11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54" name="Google Shape;4554;p11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55" name="Google Shape;4555;p11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56" name="Google Shape;4556;p11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57" name="Google Shape;4557;p11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58" name="Google Shape;4558;p11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59" name="Google Shape;4559;p11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60" name="Google Shape;4560;p11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61" name="Google Shape;4561;p11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62" name="Google Shape;4562;p11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63" name="Google Shape;4563;p11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64" name="Google Shape;4564;p11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565" name="Google Shape;4565;p118"/>
          <p:cNvGrpSpPr/>
          <p:nvPr/>
        </p:nvGrpSpPr>
        <p:grpSpPr>
          <a:xfrm>
            <a:off x="-1139676" y="2906211"/>
            <a:ext cx="2493777" cy="2279278"/>
            <a:chOff x="-4877750" y="-26075"/>
            <a:chExt cx="3721500" cy="3401400"/>
          </a:xfrm>
        </p:grpSpPr>
        <p:cxnSp>
          <p:nvCxnSpPr>
            <p:cNvPr id="4566" name="Google Shape;4566;p11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67" name="Google Shape;4567;p11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68" name="Google Shape;4568;p11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69" name="Google Shape;4569;p11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70" name="Google Shape;4570;p11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71" name="Google Shape;4571;p11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72" name="Google Shape;4572;p11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73" name="Google Shape;4573;p11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74" name="Google Shape;4574;p11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75" name="Google Shape;4575;p11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76" name="Google Shape;4576;p11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77" name="Google Shape;4577;p11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78" name="Google Shape;4578;p11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79" name="Google Shape;4579;p11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80" name="Google Shape;4580;p11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81" name="Google Shape;4581;p11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82" name="Google Shape;4582;p11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83" name="Google Shape;4583;p11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84" name="Google Shape;4584;p11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4585" name="Google Shape;4585;p118"/>
          <p:cNvSpPr txBox="1"/>
          <p:nvPr>
            <p:ph idx="1" type="subTitle"/>
          </p:nvPr>
        </p:nvSpPr>
        <p:spPr>
          <a:xfrm>
            <a:off x="5866725" y="1598075"/>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586" name="Google Shape;4586;p118"/>
          <p:cNvSpPr txBox="1"/>
          <p:nvPr>
            <p:ph idx="2" type="subTitle"/>
          </p:nvPr>
        </p:nvSpPr>
        <p:spPr>
          <a:xfrm>
            <a:off x="5866725" y="3472800"/>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587" name="Google Shape;4587;p118"/>
          <p:cNvSpPr txBox="1"/>
          <p:nvPr>
            <p:ph idx="3" type="subTitle"/>
          </p:nvPr>
        </p:nvSpPr>
        <p:spPr>
          <a:xfrm>
            <a:off x="5866728" y="2073275"/>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88" name="Google Shape;4588;p118"/>
          <p:cNvSpPr txBox="1"/>
          <p:nvPr>
            <p:ph idx="4" type="subTitle"/>
          </p:nvPr>
        </p:nvSpPr>
        <p:spPr>
          <a:xfrm>
            <a:off x="5866728" y="3948000"/>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89" name="Google Shape;4589;p118"/>
          <p:cNvSpPr txBox="1"/>
          <p:nvPr>
            <p:ph type="title"/>
          </p:nvPr>
        </p:nvSpPr>
        <p:spPr>
          <a:xfrm>
            <a:off x="970213" y="1015650"/>
            <a:ext cx="1723800" cy="82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590" name="Google Shape;4590;p118"/>
          <p:cNvGrpSpPr/>
          <p:nvPr/>
        </p:nvGrpSpPr>
        <p:grpSpPr>
          <a:xfrm>
            <a:off x="5216175" y="1185250"/>
            <a:ext cx="3389406" cy="1676725"/>
            <a:chOff x="5039525" y="3548609"/>
            <a:chExt cx="3389406" cy="1676725"/>
          </a:xfrm>
        </p:grpSpPr>
        <p:grpSp>
          <p:nvGrpSpPr>
            <p:cNvPr id="4591" name="Google Shape;4591;p118"/>
            <p:cNvGrpSpPr/>
            <p:nvPr/>
          </p:nvGrpSpPr>
          <p:grpSpPr>
            <a:xfrm>
              <a:off x="5039525" y="3548609"/>
              <a:ext cx="3389406" cy="1676725"/>
              <a:chOff x="5039525" y="3548609"/>
              <a:chExt cx="3389406" cy="1676725"/>
            </a:xfrm>
          </p:grpSpPr>
          <p:sp>
            <p:nvSpPr>
              <p:cNvPr id="4592" name="Google Shape;4592;p118"/>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18"/>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118"/>
            <p:cNvGrpSpPr/>
            <p:nvPr/>
          </p:nvGrpSpPr>
          <p:grpSpPr>
            <a:xfrm>
              <a:off x="7513418" y="3636824"/>
              <a:ext cx="760229" cy="159694"/>
              <a:chOff x="7513418" y="3484424"/>
              <a:chExt cx="760229" cy="159694"/>
            </a:xfrm>
          </p:grpSpPr>
          <p:cxnSp>
            <p:nvCxnSpPr>
              <p:cNvPr id="4595" name="Google Shape;4595;p118"/>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596" name="Google Shape;4596;p118"/>
              <p:cNvGrpSpPr/>
              <p:nvPr/>
            </p:nvGrpSpPr>
            <p:grpSpPr>
              <a:xfrm>
                <a:off x="7813850" y="3484481"/>
                <a:ext cx="159637" cy="159637"/>
                <a:chOff x="3492150" y="2030125"/>
                <a:chExt cx="96300" cy="96300"/>
              </a:xfrm>
            </p:grpSpPr>
            <p:cxnSp>
              <p:nvCxnSpPr>
                <p:cNvPr id="4597" name="Google Shape;4597;p11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598" name="Google Shape;4598;p11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599" name="Google Shape;4599;p118"/>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0" name="Google Shape;4600;p118"/>
          <p:cNvGrpSpPr/>
          <p:nvPr/>
        </p:nvGrpSpPr>
        <p:grpSpPr>
          <a:xfrm>
            <a:off x="5216175" y="3059975"/>
            <a:ext cx="3389406" cy="1676725"/>
            <a:chOff x="5039525" y="3548609"/>
            <a:chExt cx="3389406" cy="1676725"/>
          </a:xfrm>
        </p:grpSpPr>
        <p:grpSp>
          <p:nvGrpSpPr>
            <p:cNvPr id="4601" name="Google Shape;4601;p118"/>
            <p:cNvGrpSpPr/>
            <p:nvPr/>
          </p:nvGrpSpPr>
          <p:grpSpPr>
            <a:xfrm>
              <a:off x="5039525" y="3548609"/>
              <a:ext cx="3389406" cy="1676725"/>
              <a:chOff x="5039525" y="3548609"/>
              <a:chExt cx="3389406" cy="1676725"/>
            </a:xfrm>
          </p:grpSpPr>
          <p:sp>
            <p:nvSpPr>
              <p:cNvPr id="4602" name="Google Shape;4602;p118"/>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18"/>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118"/>
            <p:cNvGrpSpPr/>
            <p:nvPr/>
          </p:nvGrpSpPr>
          <p:grpSpPr>
            <a:xfrm>
              <a:off x="7513418" y="3636824"/>
              <a:ext cx="760229" cy="159694"/>
              <a:chOff x="7513418" y="3484424"/>
              <a:chExt cx="760229" cy="159694"/>
            </a:xfrm>
          </p:grpSpPr>
          <p:cxnSp>
            <p:nvCxnSpPr>
              <p:cNvPr id="4605" name="Google Shape;4605;p118"/>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606" name="Google Shape;4606;p118"/>
              <p:cNvGrpSpPr/>
              <p:nvPr/>
            </p:nvGrpSpPr>
            <p:grpSpPr>
              <a:xfrm>
                <a:off x="7813850" y="3484481"/>
                <a:ext cx="159637" cy="159637"/>
                <a:chOff x="3492150" y="2030125"/>
                <a:chExt cx="96300" cy="96300"/>
              </a:xfrm>
            </p:grpSpPr>
            <p:cxnSp>
              <p:nvCxnSpPr>
                <p:cNvPr id="4607" name="Google Shape;4607;p11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608" name="Google Shape;4608;p11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609" name="Google Shape;4609;p118"/>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610" name="Shape 4610"/>
        <p:cNvGrpSpPr/>
        <p:nvPr/>
      </p:nvGrpSpPr>
      <p:grpSpPr>
        <a:xfrm>
          <a:off x="0" y="0"/>
          <a:ext cx="0" cy="0"/>
          <a:chOff x="0" y="0"/>
          <a:chExt cx="0" cy="0"/>
        </a:xfrm>
      </p:grpSpPr>
      <p:pic>
        <p:nvPicPr>
          <p:cNvPr id="4611" name="Google Shape;4611;p11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612" name="Google Shape;4612;p119"/>
          <p:cNvGrpSpPr/>
          <p:nvPr/>
        </p:nvGrpSpPr>
        <p:grpSpPr>
          <a:xfrm>
            <a:off x="-768851" y="1495986"/>
            <a:ext cx="2493777" cy="2279278"/>
            <a:chOff x="-4877750" y="-26075"/>
            <a:chExt cx="3721500" cy="3401400"/>
          </a:xfrm>
        </p:grpSpPr>
        <p:cxnSp>
          <p:nvCxnSpPr>
            <p:cNvPr id="4613" name="Google Shape;4613;p11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14" name="Google Shape;4614;p11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15" name="Google Shape;4615;p11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16" name="Google Shape;4616;p11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17" name="Google Shape;4617;p11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18" name="Google Shape;4618;p11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19" name="Google Shape;4619;p11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20" name="Google Shape;4620;p11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21" name="Google Shape;4621;p11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22" name="Google Shape;4622;p11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23" name="Google Shape;4623;p11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24" name="Google Shape;4624;p11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25" name="Google Shape;4625;p11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26" name="Google Shape;4626;p11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27" name="Google Shape;4627;p11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28" name="Google Shape;4628;p11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29" name="Google Shape;4629;p11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30" name="Google Shape;4630;p11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31" name="Google Shape;4631;p11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632" name="Google Shape;4632;p119"/>
          <p:cNvGrpSpPr/>
          <p:nvPr/>
        </p:nvGrpSpPr>
        <p:grpSpPr>
          <a:xfrm>
            <a:off x="7889124" y="-239889"/>
            <a:ext cx="2493777" cy="2279278"/>
            <a:chOff x="-4877750" y="-26075"/>
            <a:chExt cx="3721500" cy="3401400"/>
          </a:xfrm>
        </p:grpSpPr>
        <p:cxnSp>
          <p:nvCxnSpPr>
            <p:cNvPr id="4633" name="Google Shape;4633;p11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34" name="Google Shape;4634;p11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35" name="Google Shape;4635;p11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36" name="Google Shape;4636;p11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37" name="Google Shape;4637;p11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38" name="Google Shape;4638;p11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39" name="Google Shape;4639;p11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40" name="Google Shape;4640;p11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41" name="Google Shape;4641;p11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42" name="Google Shape;4642;p11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43" name="Google Shape;4643;p11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44" name="Google Shape;4644;p11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45" name="Google Shape;4645;p11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46" name="Google Shape;4646;p11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47" name="Google Shape;4647;p11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48" name="Google Shape;4648;p11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49" name="Google Shape;4649;p11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50" name="Google Shape;4650;p11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51" name="Google Shape;4651;p11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652" name="Google Shape;4652;p119"/>
          <p:cNvGrpSpPr/>
          <p:nvPr/>
        </p:nvGrpSpPr>
        <p:grpSpPr>
          <a:xfrm>
            <a:off x="202275" y="211950"/>
            <a:ext cx="8739453" cy="4719600"/>
            <a:chOff x="-1224775" y="687400"/>
            <a:chExt cx="8739453" cy="4719600"/>
          </a:xfrm>
        </p:grpSpPr>
        <p:sp>
          <p:nvSpPr>
            <p:cNvPr id="4653" name="Google Shape;4653;p119"/>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19"/>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5" name="Google Shape;4655;p11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656" name="Google Shape;4656;p119"/>
            <p:cNvGrpSpPr/>
            <p:nvPr/>
          </p:nvGrpSpPr>
          <p:grpSpPr>
            <a:xfrm>
              <a:off x="6899500" y="775681"/>
              <a:ext cx="159637" cy="159637"/>
              <a:chOff x="3492150" y="2030125"/>
              <a:chExt cx="96300" cy="96300"/>
            </a:xfrm>
          </p:grpSpPr>
          <p:cxnSp>
            <p:nvCxnSpPr>
              <p:cNvPr id="4657" name="Google Shape;4657;p11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658" name="Google Shape;4658;p11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659" name="Google Shape;4659;p11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0" name="Google Shape;4660;p119"/>
          <p:cNvSpPr txBox="1"/>
          <p:nvPr>
            <p:ph idx="1" type="subTitle"/>
          </p:nvPr>
        </p:nvSpPr>
        <p:spPr>
          <a:xfrm>
            <a:off x="7200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61" name="Google Shape;4661;p119"/>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2" name="Google Shape;4662;p119"/>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3" name="Google Shape;4663;p119"/>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4" name="Google Shape;4664;p119"/>
          <p:cNvSpPr txBox="1"/>
          <p:nvPr>
            <p:ph idx="5" type="subTitle"/>
          </p:nvPr>
        </p:nvSpPr>
        <p:spPr>
          <a:xfrm>
            <a:off x="34038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65" name="Google Shape;4665;p119"/>
          <p:cNvSpPr txBox="1"/>
          <p:nvPr>
            <p:ph idx="6" type="subTitle"/>
          </p:nvPr>
        </p:nvSpPr>
        <p:spPr>
          <a:xfrm>
            <a:off x="60876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66" name="Google Shape;4666;p119"/>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667" name="Shape 4667"/>
        <p:cNvGrpSpPr/>
        <p:nvPr/>
      </p:nvGrpSpPr>
      <p:grpSpPr>
        <a:xfrm>
          <a:off x="0" y="0"/>
          <a:ext cx="0" cy="0"/>
          <a:chOff x="0" y="0"/>
          <a:chExt cx="0" cy="0"/>
        </a:xfrm>
      </p:grpSpPr>
      <p:pic>
        <p:nvPicPr>
          <p:cNvPr id="4668" name="Google Shape;4668;p12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669" name="Google Shape;4669;p120"/>
          <p:cNvGrpSpPr/>
          <p:nvPr/>
        </p:nvGrpSpPr>
        <p:grpSpPr>
          <a:xfrm>
            <a:off x="516899" y="556454"/>
            <a:ext cx="5498806" cy="4383300"/>
            <a:chOff x="2015899" y="687400"/>
            <a:chExt cx="5498806" cy="4383300"/>
          </a:xfrm>
        </p:grpSpPr>
        <p:sp>
          <p:nvSpPr>
            <p:cNvPr id="4670" name="Google Shape;4670;p120"/>
            <p:cNvSpPr/>
            <p:nvPr/>
          </p:nvSpPr>
          <p:spPr>
            <a:xfrm>
              <a:off x="2015899" y="687400"/>
              <a:ext cx="54984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20"/>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2" name="Google Shape;4672;p12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673" name="Google Shape;4673;p120"/>
            <p:cNvGrpSpPr/>
            <p:nvPr/>
          </p:nvGrpSpPr>
          <p:grpSpPr>
            <a:xfrm>
              <a:off x="6899500" y="775681"/>
              <a:ext cx="159637" cy="159637"/>
              <a:chOff x="3492150" y="2030125"/>
              <a:chExt cx="96300" cy="96300"/>
            </a:xfrm>
          </p:grpSpPr>
          <p:cxnSp>
            <p:nvCxnSpPr>
              <p:cNvPr id="4674" name="Google Shape;4674;p12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675" name="Google Shape;4675;p12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676" name="Google Shape;4676;p12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120"/>
          <p:cNvGrpSpPr/>
          <p:nvPr/>
        </p:nvGrpSpPr>
        <p:grpSpPr>
          <a:xfrm>
            <a:off x="7117599" y="-130989"/>
            <a:ext cx="2493777" cy="2279278"/>
            <a:chOff x="-4877750" y="-26075"/>
            <a:chExt cx="3721500" cy="3401400"/>
          </a:xfrm>
        </p:grpSpPr>
        <p:cxnSp>
          <p:nvCxnSpPr>
            <p:cNvPr id="4678" name="Google Shape;4678;p12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79" name="Google Shape;4679;p12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80" name="Google Shape;4680;p12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81" name="Google Shape;4681;p12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82" name="Google Shape;4682;p12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83" name="Google Shape;4683;p12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84" name="Google Shape;4684;p12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85" name="Google Shape;4685;p12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86" name="Google Shape;4686;p12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87" name="Google Shape;4687;p12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88" name="Google Shape;4688;p12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89" name="Google Shape;4689;p12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90" name="Google Shape;4690;p12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91" name="Google Shape;4691;p12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92" name="Google Shape;4692;p12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93" name="Google Shape;4693;p12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694" name="Google Shape;4694;p12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95" name="Google Shape;4695;p12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96" name="Google Shape;4696;p12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4697" name="Google Shape;4697;p120"/>
          <p:cNvSpPr txBox="1"/>
          <p:nvPr>
            <p:ph type="title"/>
          </p:nvPr>
        </p:nvSpPr>
        <p:spPr>
          <a:xfrm>
            <a:off x="6173150" y="3135625"/>
            <a:ext cx="1714500" cy="107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98" name="Google Shape;4698;p120"/>
          <p:cNvSpPr txBox="1"/>
          <p:nvPr>
            <p:ph idx="1" type="subTitle"/>
          </p:nvPr>
        </p:nvSpPr>
        <p:spPr>
          <a:xfrm>
            <a:off x="1997950" y="130842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99" name="Google Shape;4699;p120"/>
          <p:cNvSpPr txBox="1"/>
          <p:nvPr>
            <p:ph idx="2" type="subTitle"/>
          </p:nvPr>
        </p:nvSpPr>
        <p:spPr>
          <a:xfrm>
            <a:off x="1997950" y="16719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0" name="Google Shape;4700;p120"/>
          <p:cNvSpPr txBox="1"/>
          <p:nvPr>
            <p:ph idx="3" type="subTitle"/>
          </p:nvPr>
        </p:nvSpPr>
        <p:spPr>
          <a:xfrm>
            <a:off x="1997950" y="2823460"/>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1" name="Google Shape;4701;p120"/>
          <p:cNvSpPr txBox="1"/>
          <p:nvPr>
            <p:ph idx="4" type="subTitle"/>
          </p:nvPr>
        </p:nvSpPr>
        <p:spPr>
          <a:xfrm>
            <a:off x="1997950" y="39748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2" name="Google Shape;4702;p120"/>
          <p:cNvSpPr txBox="1"/>
          <p:nvPr>
            <p:ph idx="5" type="subTitle"/>
          </p:nvPr>
        </p:nvSpPr>
        <p:spPr>
          <a:xfrm>
            <a:off x="1997950" y="245987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03" name="Google Shape;4703;p120"/>
          <p:cNvSpPr txBox="1"/>
          <p:nvPr>
            <p:ph idx="6" type="subTitle"/>
          </p:nvPr>
        </p:nvSpPr>
        <p:spPr>
          <a:xfrm>
            <a:off x="1997950" y="3611450"/>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4704" name="Shape 4704"/>
        <p:cNvGrpSpPr/>
        <p:nvPr/>
      </p:nvGrpSpPr>
      <p:grpSpPr>
        <a:xfrm>
          <a:off x="0" y="0"/>
          <a:ext cx="0" cy="0"/>
          <a:chOff x="0" y="0"/>
          <a:chExt cx="0" cy="0"/>
        </a:xfrm>
      </p:grpSpPr>
      <p:pic>
        <p:nvPicPr>
          <p:cNvPr id="4705" name="Google Shape;4705;p12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706" name="Google Shape;4706;p121"/>
          <p:cNvGrpSpPr/>
          <p:nvPr/>
        </p:nvGrpSpPr>
        <p:grpSpPr>
          <a:xfrm>
            <a:off x="1673899" y="1332161"/>
            <a:ext cx="2493777" cy="2279278"/>
            <a:chOff x="-4877750" y="-26075"/>
            <a:chExt cx="3721500" cy="3401400"/>
          </a:xfrm>
        </p:grpSpPr>
        <p:cxnSp>
          <p:nvCxnSpPr>
            <p:cNvPr id="4707" name="Google Shape;4707;p12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08" name="Google Shape;4708;p12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09" name="Google Shape;4709;p12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10" name="Google Shape;4710;p12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11" name="Google Shape;4711;p12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12" name="Google Shape;4712;p12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13" name="Google Shape;4713;p12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14" name="Google Shape;4714;p12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15" name="Google Shape;4715;p12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16" name="Google Shape;4716;p12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17" name="Google Shape;4717;p12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18" name="Google Shape;4718;p12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19" name="Google Shape;4719;p12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20" name="Google Shape;4720;p12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21" name="Google Shape;4721;p12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22" name="Google Shape;4722;p12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23" name="Google Shape;4723;p12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24" name="Google Shape;4724;p12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25" name="Google Shape;4725;p12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726" name="Google Shape;4726;p121"/>
          <p:cNvGrpSpPr/>
          <p:nvPr/>
        </p:nvGrpSpPr>
        <p:grpSpPr>
          <a:xfrm>
            <a:off x="3710450" y="551296"/>
            <a:ext cx="4403425" cy="4383300"/>
            <a:chOff x="3111400" y="687400"/>
            <a:chExt cx="4403425" cy="4383300"/>
          </a:xfrm>
        </p:grpSpPr>
        <p:sp>
          <p:nvSpPr>
            <p:cNvPr id="4727" name="Google Shape;4727;p121"/>
            <p:cNvSpPr/>
            <p:nvPr/>
          </p:nvSpPr>
          <p:spPr>
            <a:xfrm>
              <a:off x="3111400" y="687400"/>
              <a:ext cx="44031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21"/>
            <p:cNvSpPr/>
            <p:nvPr/>
          </p:nvSpPr>
          <p:spPr>
            <a:xfrm>
              <a:off x="3111725" y="687400"/>
              <a:ext cx="4403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9" name="Google Shape;4729;p12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730" name="Google Shape;4730;p121"/>
            <p:cNvGrpSpPr/>
            <p:nvPr/>
          </p:nvGrpSpPr>
          <p:grpSpPr>
            <a:xfrm>
              <a:off x="6899500" y="775681"/>
              <a:ext cx="159637" cy="159637"/>
              <a:chOff x="3492150" y="2030125"/>
              <a:chExt cx="96300" cy="96300"/>
            </a:xfrm>
          </p:grpSpPr>
          <p:cxnSp>
            <p:nvCxnSpPr>
              <p:cNvPr id="4731" name="Google Shape;4731;p12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732" name="Google Shape;4732;p12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733" name="Google Shape;4733;p12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4" name="Google Shape;4734;p121"/>
          <p:cNvSpPr txBox="1"/>
          <p:nvPr>
            <p:ph type="title"/>
          </p:nvPr>
        </p:nvSpPr>
        <p:spPr>
          <a:xfrm>
            <a:off x="1298625" y="3293825"/>
            <a:ext cx="2424600" cy="119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35" name="Google Shape;4735;p121"/>
          <p:cNvSpPr txBox="1"/>
          <p:nvPr>
            <p:ph idx="1" type="subTitle"/>
          </p:nvPr>
        </p:nvSpPr>
        <p:spPr>
          <a:xfrm>
            <a:off x="4337300" y="1308433"/>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36" name="Google Shape;4736;p121"/>
          <p:cNvSpPr txBox="1"/>
          <p:nvPr>
            <p:ph idx="2" type="subTitle"/>
          </p:nvPr>
        </p:nvSpPr>
        <p:spPr>
          <a:xfrm>
            <a:off x="4337300" y="16720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37" name="Google Shape;4737;p121"/>
          <p:cNvSpPr txBox="1"/>
          <p:nvPr>
            <p:ph idx="3" type="subTitle"/>
          </p:nvPr>
        </p:nvSpPr>
        <p:spPr>
          <a:xfrm>
            <a:off x="4337300" y="282345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38" name="Google Shape;4738;p121"/>
          <p:cNvSpPr txBox="1"/>
          <p:nvPr>
            <p:ph idx="4" type="subTitle"/>
          </p:nvPr>
        </p:nvSpPr>
        <p:spPr>
          <a:xfrm>
            <a:off x="4337300" y="39749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39" name="Google Shape;4739;p121"/>
          <p:cNvSpPr txBox="1"/>
          <p:nvPr>
            <p:ph idx="5" type="subTitle"/>
          </p:nvPr>
        </p:nvSpPr>
        <p:spPr>
          <a:xfrm>
            <a:off x="4337300" y="2459946"/>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40" name="Google Shape;4740;p121"/>
          <p:cNvSpPr txBox="1"/>
          <p:nvPr>
            <p:ph idx="6" type="subTitle"/>
          </p:nvPr>
        </p:nvSpPr>
        <p:spPr>
          <a:xfrm>
            <a:off x="4337300" y="3611458"/>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741" name="Shape 4741"/>
        <p:cNvGrpSpPr/>
        <p:nvPr/>
      </p:nvGrpSpPr>
      <p:grpSpPr>
        <a:xfrm>
          <a:off x="0" y="0"/>
          <a:ext cx="0" cy="0"/>
          <a:chOff x="0" y="0"/>
          <a:chExt cx="0" cy="0"/>
        </a:xfrm>
      </p:grpSpPr>
      <p:grpSp>
        <p:nvGrpSpPr>
          <p:cNvPr id="4742" name="Google Shape;4742;p122"/>
          <p:cNvGrpSpPr/>
          <p:nvPr/>
        </p:nvGrpSpPr>
        <p:grpSpPr>
          <a:xfrm>
            <a:off x="-263576" y="-90314"/>
            <a:ext cx="2493777" cy="2279278"/>
            <a:chOff x="-4877750" y="-26075"/>
            <a:chExt cx="3721500" cy="3401400"/>
          </a:xfrm>
        </p:grpSpPr>
        <p:cxnSp>
          <p:nvCxnSpPr>
            <p:cNvPr id="4743" name="Google Shape;4743;p12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44" name="Google Shape;4744;p12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45" name="Google Shape;4745;p12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46" name="Google Shape;4746;p12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47" name="Google Shape;4747;p12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48" name="Google Shape;4748;p12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49" name="Google Shape;4749;p12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50" name="Google Shape;4750;p12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51" name="Google Shape;4751;p12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52" name="Google Shape;4752;p12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53" name="Google Shape;4753;p12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54" name="Google Shape;4754;p12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55" name="Google Shape;4755;p12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56" name="Google Shape;4756;p12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57" name="Google Shape;4757;p12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58" name="Google Shape;4758;p12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59" name="Google Shape;4759;p12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60" name="Google Shape;4760;p12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61" name="Google Shape;4761;p12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4762" name="Google Shape;4762;p12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763" name="Google Shape;4763;p122"/>
          <p:cNvGrpSpPr/>
          <p:nvPr/>
        </p:nvGrpSpPr>
        <p:grpSpPr>
          <a:xfrm>
            <a:off x="202275" y="211950"/>
            <a:ext cx="8739453" cy="4719600"/>
            <a:chOff x="-1224775" y="687400"/>
            <a:chExt cx="8739453" cy="4719600"/>
          </a:xfrm>
        </p:grpSpPr>
        <p:sp>
          <p:nvSpPr>
            <p:cNvPr id="4764" name="Google Shape;4764;p122"/>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22"/>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6" name="Google Shape;4766;p12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767" name="Google Shape;4767;p122"/>
            <p:cNvGrpSpPr/>
            <p:nvPr/>
          </p:nvGrpSpPr>
          <p:grpSpPr>
            <a:xfrm>
              <a:off x="6899500" y="775681"/>
              <a:ext cx="159637" cy="159637"/>
              <a:chOff x="3492150" y="2030125"/>
              <a:chExt cx="96300" cy="96300"/>
            </a:xfrm>
          </p:grpSpPr>
          <p:cxnSp>
            <p:nvCxnSpPr>
              <p:cNvPr id="4768" name="Google Shape;4768;p12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769" name="Google Shape;4769;p12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770" name="Google Shape;4770;p12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1" name="Google Shape;4771;p122"/>
          <p:cNvSpPr txBox="1"/>
          <p:nvPr>
            <p:ph idx="1" type="subTitle"/>
          </p:nvPr>
        </p:nvSpPr>
        <p:spPr>
          <a:xfrm>
            <a:off x="1388957" y="1459475"/>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72" name="Google Shape;4772;p122"/>
          <p:cNvSpPr txBox="1"/>
          <p:nvPr>
            <p:ph idx="2" type="subTitle"/>
          </p:nvPr>
        </p:nvSpPr>
        <p:spPr>
          <a:xfrm>
            <a:off x="1388956" y="1921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73" name="Google Shape;4773;p122"/>
          <p:cNvSpPr txBox="1"/>
          <p:nvPr>
            <p:ph idx="3" type="subTitle"/>
          </p:nvPr>
        </p:nvSpPr>
        <p:spPr>
          <a:xfrm>
            <a:off x="5831444" y="1921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74" name="Google Shape;4774;p122"/>
          <p:cNvSpPr txBox="1"/>
          <p:nvPr>
            <p:ph idx="4" type="subTitle"/>
          </p:nvPr>
        </p:nvSpPr>
        <p:spPr>
          <a:xfrm>
            <a:off x="1388956" y="3532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75" name="Google Shape;4775;p122"/>
          <p:cNvSpPr txBox="1"/>
          <p:nvPr>
            <p:ph idx="5" type="subTitle"/>
          </p:nvPr>
        </p:nvSpPr>
        <p:spPr>
          <a:xfrm>
            <a:off x="5831444" y="3532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76" name="Google Shape;4776;p122"/>
          <p:cNvSpPr txBox="1"/>
          <p:nvPr>
            <p:ph idx="6" type="subTitle"/>
          </p:nvPr>
        </p:nvSpPr>
        <p:spPr>
          <a:xfrm>
            <a:off x="1388957" y="3070350"/>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77" name="Google Shape;4777;p122"/>
          <p:cNvSpPr txBox="1"/>
          <p:nvPr>
            <p:ph idx="7" type="subTitle"/>
          </p:nvPr>
        </p:nvSpPr>
        <p:spPr>
          <a:xfrm>
            <a:off x="5831444" y="1459475"/>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78" name="Google Shape;4778;p122"/>
          <p:cNvSpPr txBox="1"/>
          <p:nvPr>
            <p:ph idx="8" type="subTitle"/>
          </p:nvPr>
        </p:nvSpPr>
        <p:spPr>
          <a:xfrm>
            <a:off x="5831444" y="3070350"/>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79" name="Google Shape;4779;p122"/>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4780" name="Shape 4780"/>
        <p:cNvGrpSpPr/>
        <p:nvPr/>
      </p:nvGrpSpPr>
      <p:grpSpPr>
        <a:xfrm>
          <a:off x="0" y="0"/>
          <a:ext cx="0" cy="0"/>
          <a:chOff x="0" y="0"/>
          <a:chExt cx="0" cy="0"/>
        </a:xfrm>
      </p:grpSpPr>
      <p:grpSp>
        <p:nvGrpSpPr>
          <p:cNvPr id="4781" name="Google Shape;4781;p123"/>
          <p:cNvGrpSpPr/>
          <p:nvPr/>
        </p:nvGrpSpPr>
        <p:grpSpPr>
          <a:xfrm>
            <a:off x="-263576" y="-90314"/>
            <a:ext cx="2493777" cy="2279278"/>
            <a:chOff x="-4877750" y="-26075"/>
            <a:chExt cx="3721500" cy="3401400"/>
          </a:xfrm>
        </p:grpSpPr>
        <p:cxnSp>
          <p:nvCxnSpPr>
            <p:cNvPr id="4782" name="Google Shape;4782;p12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83" name="Google Shape;4783;p12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84" name="Google Shape;4784;p12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85" name="Google Shape;4785;p12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86" name="Google Shape;4786;p12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87" name="Google Shape;4787;p12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88" name="Google Shape;4788;p12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89" name="Google Shape;4789;p12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90" name="Google Shape;4790;p12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91" name="Google Shape;4791;p12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92" name="Google Shape;4792;p12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93" name="Google Shape;4793;p12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94" name="Google Shape;4794;p12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95" name="Google Shape;4795;p12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96" name="Google Shape;4796;p12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97" name="Google Shape;4797;p12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98" name="Google Shape;4798;p12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99" name="Google Shape;4799;p12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00" name="Google Shape;4800;p12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4801" name="Google Shape;4801;p12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802" name="Google Shape;4802;p123"/>
          <p:cNvGrpSpPr/>
          <p:nvPr/>
        </p:nvGrpSpPr>
        <p:grpSpPr>
          <a:xfrm>
            <a:off x="202275" y="211950"/>
            <a:ext cx="8739453" cy="4719600"/>
            <a:chOff x="-1224775" y="687400"/>
            <a:chExt cx="8739453" cy="4719600"/>
          </a:xfrm>
        </p:grpSpPr>
        <p:sp>
          <p:nvSpPr>
            <p:cNvPr id="4803" name="Google Shape;4803;p123"/>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23"/>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5" name="Google Shape;4805;p12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806" name="Google Shape;4806;p123"/>
            <p:cNvGrpSpPr/>
            <p:nvPr/>
          </p:nvGrpSpPr>
          <p:grpSpPr>
            <a:xfrm>
              <a:off x="6899500" y="775681"/>
              <a:ext cx="159637" cy="159637"/>
              <a:chOff x="3492150" y="2030125"/>
              <a:chExt cx="96300" cy="96300"/>
            </a:xfrm>
          </p:grpSpPr>
          <p:cxnSp>
            <p:nvCxnSpPr>
              <p:cNvPr id="4807" name="Google Shape;4807;p12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808" name="Google Shape;4808;p12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809" name="Google Shape;4809;p12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0" name="Google Shape;4810;p123"/>
          <p:cNvSpPr txBox="1"/>
          <p:nvPr>
            <p:ph idx="1" type="subTitle"/>
          </p:nvPr>
        </p:nvSpPr>
        <p:spPr>
          <a:xfrm>
            <a:off x="2537251" y="1401700"/>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11" name="Google Shape;4811;p123"/>
          <p:cNvSpPr txBox="1"/>
          <p:nvPr>
            <p:ph idx="2" type="subTitle"/>
          </p:nvPr>
        </p:nvSpPr>
        <p:spPr>
          <a:xfrm>
            <a:off x="4063638" y="1390150"/>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12" name="Google Shape;4812;p123"/>
          <p:cNvSpPr txBox="1"/>
          <p:nvPr>
            <p:ph idx="3" type="subTitle"/>
          </p:nvPr>
        </p:nvSpPr>
        <p:spPr>
          <a:xfrm>
            <a:off x="4063638" y="3993784"/>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13" name="Google Shape;4813;p123"/>
          <p:cNvSpPr txBox="1"/>
          <p:nvPr>
            <p:ph idx="4" type="subTitle"/>
          </p:nvPr>
        </p:nvSpPr>
        <p:spPr>
          <a:xfrm>
            <a:off x="4063638" y="2258028"/>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14" name="Google Shape;4814;p123"/>
          <p:cNvSpPr txBox="1"/>
          <p:nvPr>
            <p:ph idx="5" type="subTitle"/>
          </p:nvPr>
        </p:nvSpPr>
        <p:spPr>
          <a:xfrm>
            <a:off x="4063638" y="3125906"/>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15" name="Google Shape;4815;p123"/>
          <p:cNvSpPr txBox="1"/>
          <p:nvPr>
            <p:ph idx="6" type="subTitle"/>
          </p:nvPr>
        </p:nvSpPr>
        <p:spPr>
          <a:xfrm>
            <a:off x="2537251" y="2269578"/>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16" name="Google Shape;4816;p123"/>
          <p:cNvSpPr txBox="1"/>
          <p:nvPr>
            <p:ph idx="7" type="subTitle"/>
          </p:nvPr>
        </p:nvSpPr>
        <p:spPr>
          <a:xfrm>
            <a:off x="2537250" y="4005334"/>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17" name="Google Shape;4817;p123"/>
          <p:cNvSpPr txBox="1"/>
          <p:nvPr>
            <p:ph idx="8" type="subTitle"/>
          </p:nvPr>
        </p:nvSpPr>
        <p:spPr>
          <a:xfrm>
            <a:off x="2537250" y="3137456"/>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18" name="Google Shape;4818;p123"/>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819" name="Shape 4819"/>
        <p:cNvGrpSpPr/>
        <p:nvPr/>
      </p:nvGrpSpPr>
      <p:grpSpPr>
        <a:xfrm>
          <a:off x="0" y="0"/>
          <a:ext cx="0" cy="0"/>
          <a:chOff x="0" y="0"/>
          <a:chExt cx="0" cy="0"/>
        </a:xfrm>
      </p:grpSpPr>
      <p:pic>
        <p:nvPicPr>
          <p:cNvPr id="4820" name="Google Shape;4820;p12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821" name="Google Shape;4821;p124"/>
          <p:cNvGrpSpPr/>
          <p:nvPr/>
        </p:nvGrpSpPr>
        <p:grpSpPr>
          <a:xfrm>
            <a:off x="202275" y="211950"/>
            <a:ext cx="8739453" cy="4719600"/>
            <a:chOff x="-1224775" y="687400"/>
            <a:chExt cx="8739453" cy="4719600"/>
          </a:xfrm>
        </p:grpSpPr>
        <p:sp>
          <p:nvSpPr>
            <p:cNvPr id="4822" name="Google Shape;4822;p124"/>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24"/>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4" name="Google Shape;4824;p12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825" name="Google Shape;4825;p124"/>
            <p:cNvGrpSpPr/>
            <p:nvPr/>
          </p:nvGrpSpPr>
          <p:grpSpPr>
            <a:xfrm>
              <a:off x="6899500" y="775681"/>
              <a:ext cx="159637" cy="159637"/>
              <a:chOff x="3492150" y="2030125"/>
              <a:chExt cx="96300" cy="96300"/>
            </a:xfrm>
          </p:grpSpPr>
          <p:cxnSp>
            <p:nvCxnSpPr>
              <p:cNvPr id="4826" name="Google Shape;4826;p12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827" name="Google Shape;4827;p12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828" name="Google Shape;4828;p12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9" name="Google Shape;4829;p124"/>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30" name="Google Shape;4830;p124"/>
          <p:cNvSpPr txBox="1"/>
          <p:nvPr>
            <p:ph idx="1" type="subTitle"/>
          </p:nvPr>
        </p:nvSpPr>
        <p:spPr>
          <a:xfrm>
            <a:off x="719783" y="236541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1" name="Google Shape;4831;p124"/>
          <p:cNvSpPr txBox="1"/>
          <p:nvPr>
            <p:ph idx="2" type="subTitle"/>
          </p:nvPr>
        </p:nvSpPr>
        <p:spPr>
          <a:xfrm>
            <a:off x="3483750"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2" name="Google Shape;4832;p124"/>
          <p:cNvSpPr txBox="1"/>
          <p:nvPr>
            <p:ph idx="3" type="subTitle"/>
          </p:nvPr>
        </p:nvSpPr>
        <p:spPr>
          <a:xfrm>
            <a:off x="6247717"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3" name="Google Shape;4833;p124"/>
          <p:cNvSpPr txBox="1"/>
          <p:nvPr>
            <p:ph idx="4" type="subTitle"/>
          </p:nvPr>
        </p:nvSpPr>
        <p:spPr>
          <a:xfrm>
            <a:off x="719783" y="412370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4" name="Google Shape;4834;p124"/>
          <p:cNvSpPr txBox="1"/>
          <p:nvPr>
            <p:ph idx="5" type="subTitle"/>
          </p:nvPr>
        </p:nvSpPr>
        <p:spPr>
          <a:xfrm>
            <a:off x="3483750"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5" name="Google Shape;4835;p124"/>
          <p:cNvSpPr txBox="1"/>
          <p:nvPr>
            <p:ph idx="6" type="subTitle"/>
          </p:nvPr>
        </p:nvSpPr>
        <p:spPr>
          <a:xfrm>
            <a:off x="6247717"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6" name="Google Shape;4836;p124"/>
          <p:cNvSpPr txBox="1"/>
          <p:nvPr>
            <p:ph idx="7" type="subTitle"/>
          </p:nvPr>
        </p:nvSpPr>
        <p:spPr>
          <a:xfrm>
            <a:off x="719783" y="194125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37" name="Google Shape;4837;p124"/>
          <p:cNvSpPr txBox="1"/>
          <p:nvPr>
            <p:ph idx="8" type="subTitle"/>
          </p:nvPr>
        </p:nvSpPr>
        <p:spPr>
          <a:xfrm>
            <a:off x="3483750"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38" name="Google Shape;4838;p124"/>
          <p:cNvSpPr txBox="1"/>
          <p:nvPr>
            <p:ph idx="9" type="subTitle"/>
          </p:nvPr>
        </p:nvSpPr>
        <p:spPr>
          <a:xfrm>
            <a:off x="6247717"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39" name="Google Shape;4839;p124"/>
          <p:cNvSpPr txBox="1"/>
          <p:nvPr>
            <p:ph idx="13" type="subTitle"/>
          </p:nvPr>
        </p:nvSpPr>
        <p:spPr>
          <a:xfrm>
            <a:off x="719783" y="369500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40" name="Google Shape;4840;p124"/>
          <p:cNvSpPr txBox="1"/>
          <p:nvPr>
            <p:ph idx="14" type="subTitle"/>
          </p:nvPr>
        </p:nvSpPr>
        <p:spPr>
          <a:xfrm>
            <a:off x="3483750"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41" name="Google Shape;4841;p124"/>
          <p:cNvSpPr txBox="1"/>
          <p:nvPr>
            <p:ph idx="15" type="subTitle"/>
          </p:nvPr>
        </p:nvSpPr>
        <p:spPr>
          <a:xfrm>
            <a:off x="6247717"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5" name="Google Shape;55;p14"/>
          <p:cNvGrpSpPr/>
          <p:nvPr/>
        </p:nvGrpSpPr>
        <p:grpSpPr>
          <a:xfrm>
            <a:off x="2435399" y="2751236"/>
            <a:ext cx="2493777" cy="2279278"/>
            <a:chOff x="-4877750" y="-26075"/>
            <a:chExt cx="3721500" cy="3401400"/>
          </a:xfrm>
        </p:grpSpPr>
        <p:cxnSp>
          <p:nvCxnSpPr>
            <p:cNvPr id="56" name="Google Shape;56;p1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 name="Google Shape;57;p1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 name="Google Shape;58;p1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 name="Google Shape;59;p1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 name="Google Shape;60;p1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 name="Google Shape;61;p1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 name="Google Shape;62;p1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 name="Google Shape;63;p1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 name="Google Shape;64;p1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1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 name="Google Shape;66;p1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 name="Google Shape;67;p1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 name="Google Shape;68;p1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 name="Google Shape;69;p1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 name="Google Shape;70;p1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 name="Google Shape;71;p1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 name="Google Shape;72;p1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 name="Google Shape;73;p1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 name="Google Shape;74;p1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75" name="Google Shape;75;p14"/>
          <p:cNvSpPr txBox="1"/>
          <p:nvPr>
            <p:ph type="ctrTitle"/>
          </p:nvPr>
        </p:nvSpPr>
        <p:spPr>
          <a:xfrm>
            <a:off x="1581598" y="1601450"/>
            <a:ext cx="4119600" cy="2399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76" name="Google Shape;76;p14"/>
          <p:cNvSpPr txBox="1"/>
          <p:nvPr>
            <p:ph idx="1" type="subTitle"/>
          </p:nvPr>
        </p:nvSpPr>
        <p:spPr>
          <a:xfrm>
            <a:off x="5701200" y="4092400"/>
            <a:ext cx="2493900" cy="40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842" name="Shape 4842"/>
        <p:cNvGrpSpPr/>
        <p:nvPr/>
      </p:nvGrpSpPr>
      <p:grpSpPr>
        <a:xfrm>
          <a:off x="0" y="0"/>
          <a:ext cx="0" cy="0"/>
          <a:chOff x="0" y="0"/>
          <a:chExt cx="0" cy="0"/>
        </a:xfrm>
      </p:grpSpPr>
      <p:pic>
        <p:nvPicPr>
          <p:cNvPr id="4843" name="Google Shape;4843;p12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844" name="Google Shape;4844;p125"/>
          <p:cNvGrpSpPr/>
          <p:nvPr/>
        </p:nvGrpSpPr>
        <p:grpSpPr>
          <a:xfrm>
            <a:off x="7056649" y="-175564"/>
            <a:ext cx="2493777" cy="2279278"/>
            <a:chOff x="-4877750" y="-26075"/>
            <a:chExt cx="3721500" cy="3401400"/>
          </a:xfrm>
        </p:grpSpPr>
        <p:cxnSp>
          <p:nvCxnSpPr>
            <p:cNvPr id="4845" name="Google Shape;4845;p12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46" name="Google Shape;4846;p12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47" name="Google Shape;4847;p12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48" name="Google Shape;4848;p12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49" name="Google Shape;4849;p12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50" name="Google Shape;4850;p12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51" name="Google Shape;4851;p12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52" name="Google Shape;4852;p12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53" name="Google Shape;4853;p12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54" name="Google Shape;4854;p12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55" name="Google Shape;4855;p12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56" name="Google Shape;4856;p12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57" name="Google Shape;4857;p12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58" name="Google Shape;4858;p12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59" name="Google Shape;4859;p12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60" name="Google Shape;4860;p12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61" name="Google Shape;4861;p12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62" name="Google Shape;4862;p12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63" name="Google Shape;4863;p12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864" name="Google Shape;4864;p125"/>
          <p:cNvGrpSpPr/>
          <p:nvPr/>
        </p:nvGrpSpPr>
        <p:grpSpPr>
          <a:xfrm>
            <a:off x="-1007051" y="1432111"/>
            <a:ext cx="2493777" cy="2279278"/>
            <a:chOff x="-4877750" y="-26075"/>
            <a:chExt cx="3721500" cy="3401400"/>
          </a:xfrm>
        </p:grpSpPr>
        <p:cxnSp>
          <p:nvCxnSpPr>
            <p:cNvPr id="4865" name="Google Shape;4865;p12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66" name="Google Shape;4866;p12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67" name="Google Shape;4867;p12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68" name="Google Shape;4868;p12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69" name="Google Shape;4869;p12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70" name="Google Shape;4870;p12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71" name="Google Shape;4871;p12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72" name="Google Shape;4872;p12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73" name="Google Shape;4873;p12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74" name="Google Shape;4874;p12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75" name="Google Shape;4875;p12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76" name="Google Shape;4876;p12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77" name="Google Shape;4877;p12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78" name="Google Shape;4878;p12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79" name="Google Shape;4879;p12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80" name="Google Shape;4880;p12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81" name="Google Shape;4881;p12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82" name="Google Shape;4882;p12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83" name="Google Shape;4883;p12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884" name="Google Shape;4884;p125"/>
          <p:cNvGrpSpPr/>
          <p:nvPr/>
        </p:nvGrpSpPr>
        <p:grpSpPr>
          <a:xfrm>
            <a:off x="1285350" y="203925"/>
            <a:ext cx="6573304" cy="4735500"/>
            <a:chOff x="1000650" y="105497"/>
            <a:chExt cx="6573304" cy="4735500"/>
          </a:xfrm>
        </p:grpSpPr>
        <p:grpSp>
          <p:nvGrpSpPr>
            <p:cNvPr id="4885" name="Google Shape;4885;p125"/>
            <p:cNvGrpSpPr/>
            <p:nvPr/>
          </p:nvGrpSpPr>
          <p:grpSpPr>
            <a:xfrm>
              <a:off x="1000650" y="105497"/>
              <a:ext cx="6573304" cy="4735500"/>
              <a:chOff x="1000650" y="105497"/>
              <a:chExt cx="6573304" cy="4735500"/>
            </a:xfrm>
          </p:grpSpPr>
          <p:sp>
            <p:nvSpPr>
              <p:cNvPr id="4886" name="Google Shape;4886;p125"/>
              <p:cNvSpPr/>
              <p:nvPr/>
            </p:nvSpPr>
            <p:spPr>
              <a:xfrm>
                <a:off x="1000650" y="105497"/>
                <a:ext cx="6573300" cy="47355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25"/>
              <p:cNvSpPr/>
              <p:nvPr/>
            </p:nvSpPr>
            <p:spPr>
              <a:xfrm>
                <a:off x="1000654" y="105500"/>
                <a:ext cx="6573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88" name="Google Shape;4888;p125"/>
            <p:cNvCxnSpPr/>
            <p:nvPr/>
          </p:nvCxnSpPr>
          <p:spPr>
            <a:xfrm>
              <a:off x="6658855" y="3533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889" name="Google Shape;4889;p125"/>
            <p:cNvGrpSpPr/>
            <p:nvPr/>
          </p:nvGrpSpPr>
          <p:grpSpPr>
            <a:xfrm>
              <a:off x="6959287" y="193781"/>
              <a:ext cx="159637" cy="159637"/>
              <a:chOff x="3492150" y="2030125"/>
              <a:chExt cx="96300" cy="96300"/>
            </a:xfrm>
          </p:grpSpPr>
          <p:cxnSp>
            <p:nvCxnSpPr>
              <p:cNvPr id="4890" name="Google Shape;4890;p12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891" name="Google Shape;4891;p12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892" name="Google Shape;4892;p125"/>
            <p:cNvSpPr/>
            <p:nvPr/>
          </p:nvSpPr>
          <p:spPr>
            <a:xfrm>
              <a:off x="7259484" y="1937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3" name="Google Shape;4893;p125"/>
          <p:cNvSpPr txBox="1"/>
          <p:nvPr>
            <p:ph hasCustomPrompt="1" type="title"/>
          </p:nvPr>
        </p:nvSpPr>
        <p:spPr>
          <a:xfrm>
            <a:off x="2527500" y="6924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894" name="Google Shape;4894;p125"/>
          <p:cNvSpPr txBox="1"/>
          <p:nvPr>
            <p:ph idx="1" type="subTitle"/>
          </p:nvPr>
        </p:nvSpPr>
        <p:spPr>
          <a:xfrm>
            <a:off x="2527500" y="14445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95" name="Google Shape;4895;p125"/>
          <p:cNvSpPr txBox="1"/>
          <p:nvPr>
            <p:ph hasCustomPrompt="1" idx="2" type="title"/>
          </p:nvPr>
        </p:nvSpPr>
        <p:spPr>
          <a:xfrm>
            <a:off x="2527500" y="20518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896" name="Google Shape;4896;p125"/>
          <p:cNvSpPr txBox="1"/>
          <p:nvPr>
            <p:ph idx="3" type="subTitle"/>
          </p:nvPr>
        </p:nvSpPr>
        <p:spPr>
          <a:xfrm>
            <a:off x="2527500" y="2803894"/>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97" name="Google Shape;4897;p125"/>
          <p:cNvSpPr txBox="1"/>
          <p:nvPr>
            <p:ph hasCustomPrompt="1" idx="4" type="title"/>
          </p:nvPr>
        </p:nvSpPr>
        <p:spPr>
          <a:xfrm>
            <a:off x="2527500" y="34112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898" name="Google Shape;4898;p125"/>
          <p:cNvSpPr txBox="1"/>
          <p:nvPr>
            <p:ph idx="5" type="subTitle"/>
          </p:nvPr>
        </p:nvSpPr>
        <p:spPr>
          <a:xfrm>
            <a:off x="2527500" y="41633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899" name="Shape 4899"/>
        <p:cNvGrpSpPr/>
        <p:nvPr/>
      </p:nvGrpSpPr>
      <p:grpSpPr>
        <a:xfrm>
          <a:off x="0" y="0"/>
          <a:ext cx="0" cy="0"/>
          <a:chOff x="0" y="0"/>
          <a:chExt cx="0" cy="0"/>
        </a:xfrm>
      </p:grpSpPr>
      <p:pic>
        <p:nvPicPr>
          <p:cNvPr id="4900" name="Google Shape;4900;p12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901" name="Google Shape;4901;p126"/>
          <p:cNvGrpSpPr/>
          <p:nvPr/>
        </p:nvGrpSpPr>
        <p:grpSpPr>
          <a:xfrm>
            <a:off x="2289211" y="4049836"/>
            <a:ext cx="2493777" cy="2279278"/>
            <a:chOff x="-4877750" y="-26075"/>
            <a:chExt cx="3721500" cy="3401400"/>
          </a:xfrm>
        </p:grpSpPr>
        <p:cxnSp>
          <p:nvCxnSpPr>
            <p:cNvPr id="4902" name="Google Shape;4902;p12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03" name="Google Shape;4903;p12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04" name="Google Shape;4904;p12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05" name="Google Shape;4905;p12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06" name="Google Shape;4906;p12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07" name="Google Shape;4907;p12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08" name="Google Shape;4908;p12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09" name="Google Shape;4909;p12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10" name="Google Shape;4910;p12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11" name="Google Shape;4911;p12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12" name="Google Shape;4912;p12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13" name="Google Shape;4913;p12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14" name="Google Shape;4914;p12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15" name="Google Shape;4915;p12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16" name="Google Shape;4916;p12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17" name="Google Shape;4917;p12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18" name="Google Shape;4918;p12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19" name="Google Shape;4919;p12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20" name="Google Shape;4920;p12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921" name="Google Shape;4921;p126"/>
          <p:cNvGrpSpPr/>
          <p:nvPr/>
        </p:nvGrpSpPr>
        <p:grpSpPr>
          <a:xfrm>
            <a:off x="925662" y="364075"/>
            <a:ext cx="5455517" cy="3875400"/>
            <a:chOff x="2058924" y="687400"/>
            <a:chExt cx="5455517" cy="3875400"/>
          </a:xfrm>
        </p:grpSpPr>
        <p:sp>
          <p:nvSpPr>
            <p:cNvPr id="4922" name="Google Shape;4922;p126"/>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26"/>
            <p:cNvSpPr/>
            <p:nvPr/>
          </p:nvSpPr>
          <p:spPr>
            <a:xfrm>
              <a:off x="2058942" y="687400"/>
              <a:ext cx="5455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4" name="Google Shape;4924;p126"/>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4925" name="Google Shape;4925;p126"/>
            <p:cNvGrpSpPr/>
            <p:nvPr/>
          </p:nvGrpSpPr>
          <p:grpSpPr>
            <a:xfrm>
              <a:off x="6899500" y="775681"/>
              <a:ext cx="159637" cy="159637"/>
              <a:chOff x="3492150" y="2030125"/>
              <a:chExt cx="96300" cy="96300"/>
            </a:xfrm>
          </p:grpSpPr>
          <p:cxnSp>
            <p:nvCxnSpPr>
              <p:cNvPr id="4926" name="Google Shape;4926;p126"/>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4927" name="Google Shape;4927;p126"/>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4928" name="Google Shape;4928;p126"/>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126"/>
          <p:cNvGrpSpPr/>
          <p:nvPr/>
        </p:nvGrpSpPr>
        <p:grpSpPr>
          <a:xfrm>
            <a:off x="1078062" y="516475"/>
            <a:ext cx="5455517" cy="3875400"/>
            <a:chOff x="2058924" y="687400"/>
            <a:chExt cx="5455517" cy="3875400"/>
          </a:xfrm>
        </p:grpSpPr>
        <p:sp>
          <p:nvSpPr>
            <p:cNvPr id="4930" name="Google Shape;4930;p126"/>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26"/>
            <p:cNvSpPr/>
            <p:nvPr/>
          </p:nvSpPr>
          <p:spPr>
            <a:xfrm>
              <a:off x="2058942" y="687400"/>
              <a:ext cx="5455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2" name="Google Shape;4932;p12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933" name="Google Shape;4933;p126"/>
            <p:cNvGrpSpPr/>
            <p:nvPr/>
          </p:nvGrpSpPr>
          <p:grpSpPr>
            <a:xfrm>
              <a:off x="6899500" y="775681"/>
              <a:ext cx="159637" cy="159637"/>
              <a:chOff x="3492150" y="2030125"/>
              <a:chExt cx="96300" cy="96300"/>
            </a:xfrm>
          </p:grpSpPr>
          <p:cxnSp>
            <p:nvCxnSpPr>
              <p:cNvPr id="4934" name="Google Shape;4934;p12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935" name="Google Shape;4935;p12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936" name="Google Shape;4936;p12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126"/>
          <p:cNvGrpSpPr/>
          <p:nvPr/>
        </p:nvGrpSpPr>
        <p:grpSpPr>
          <a:xfrm>
            <a:off x="1230462" y="668875"/>
            <a:ext cx="5455517" cy="3875400"/>
            <a:chOff x="2058924" y="687400"/>
            <a:chExt cx="5455517" cy="3875400"/>
          </a:xfrm>
        </p:grpSpPr>
        <p:sp>
          <p:nvSpPr>
            <p:cNvPr id="4938" name="Google Shape;4938;p126"/>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26"/>
            <p:cNvSpPr/>
            <p:nvPr/>
          </p:nvSpPr>
          <p:spPr>
            <a:xfrm>
              <a:off x="2058942" y="687400"/>
              <a:ext cx="5455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0" name="Google Shape;4940;p12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941" name="Google Shape;4941;p126"/>
            <p:cNvGrpSpPr/>
            <p:nvPr/>
          </p:nvGrpSpPr>
          <p:grpSpPr>
            <a:xfrm>
              <a:off x="6899500" y="775681"/>
              <a:ext cx="159637" cy="159637"/>
              <a:chOff x="3492150" y="2030125"/>
              <a:chExt cx="96300" cy="96300"/>
            </a:xfrm>
          </p:grpSpPr>
          <p:cxnSp>
            <p:nvCxnSpPr>
              <p:cNvPr id="4942" name="Google Shape;4942;p12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943" name="Google Shape;4943;p12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944" name="Google Shape;4944;p12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126"/>
          <p:cNvGrpSpPr/>
          <p:nvPr/>
        </p:nvGrpSpPr>
        <p:grpSpPr>
          <a:xfrm>
            <a:off x="5686272" y="3345625"/>
            <a:ext cx="2961609" cy="1449900"/>
            <a:chOff x="5467297" y="3548600"/>
            <a:chExt cx="2961609" cy="1449900"/>
          </a:xfrm>
        </p:grpSpPr>
        <p:grpSp>
          <p:nvGrpSpPr>
            <p:cNvPr id="4946" name="Google Shape;4946;p126"/>
            <p:cNvGrpSpPr/>
            <p:nvPr/>
          </p:nvGrpSpPr>
          <p:grpSpPr>
            <a:xfrm>
              <a:off x="5467297" y="3548600"/>
              <a:ext cx="2961609" cy="1449900"/>
              <a:chOff x="5467297" y="3548600"/>
              <a:chExt cx="2961609" cy="1449900"/>
            </a:xfrm>
          </p:grpSpPr>
          <p:sp>
            <p:nvSpPr>
              <p:cNvPr id="4947" name="Google Shape;4947;p126"/>
              <p:cNvSpPr/>
              <p:nvPr/>
            </p:nvSpPr>
            <p:spPr>
              <a:xfrm>
                <a:off x="5467297" y="37838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26"/>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126"/>
            <p:cNvGrpSpPr/>
            <p:nvPr/>
          </p:nvGrpSpPr>
          <p:grpSpPr>
            <a:xfrm>
              <a:off x="7513418" y="3636824"/>
              <a:ext cx="760229" cy="159694"/>
              <a:chOff x="7513418" y="3484424"/>
              <a:chExt cx="760229" cy="159694"/>
            </a:xfrm>
          </p:grpSpPr>
          <p:cxnSp>
            <p:nvCxnSpPr>
              <p:cNvPr id="4950" name="Google Shape;4950;p126"/>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951" name="Google Shape;4951;p126"/>
              <p:cNvGrpSpPr/>
              <p:nvPr/>
            </p:nvGrpSpPr>
            <p:grpSpPr>
              <a:xfrm>
                <a:off x="7813850" y="3484481"/>
                <a:ext cx="159637" cy="159637"/>
                <a:chOff x="3492150" y="2030125"/>
                <a:chExt cx="96300" cy="96300"/>
              </a:xfrm>
            </p:grpSpPr>
            <p:cxnSp>
              <p:nvCxnSpPr>
                <p:cNvPr id="4952" name="Google Shape;4952;p12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953" name="Google Shape;4953;p12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954" name="Google Shape;4954;p126"/>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55" name="Google Shape;4955;p126"/>
          <p:cNvSpPr txBox="1"/>
          <p:nvPr>
            <p:ph type="ctrTitle"/>
          </p:nvPr>
        </p:nvSpPr>
        <p:spPr>
          <a:xfrm>
            <a:off x="1811275" y="1035250"/>
            <a:ext cx="4293900" cy="105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56" name="Google Shape;4956;p126"/>
          <p:cNvSpPr txBox="1"/>
          <p:nvPr>
            <p:ph idx="1" type="subTitle"/>
          </p:nvPr>
        </p:nvSpPr>
        <p:spPr>
          <a:xfrm>
            <a:off x="1811275" y="2090225"/>
            <a:ext cx="4293900" cy="125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957" name="Google Shape;4957;p126"/>
          <p:cNvSpPr txBox="1"/>
          <p:nvPr/>
        </p:nvSpPr>
        <p:spPr>
          <a:xfrm>
            <a:off x="5769825" y="3866050"/>
            <a:ext cx="2794500" cy="80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b="1" lang="en" sz="1200">
                <a:solidFill>
                  <a:schemeClr val="dk1"/>
                </a:solidFill>
                <a:uFill>
                  <a:noFill/>
                </a:uFill>
                <a:latin typeface="Barlow"/>
                <a:ea typeface="Barlow"/>
                <a:cs typeface="Barlow"/>
                <a:sym typeface="Barlow"/>
                <a:hlinkClick r:id="rId3">
                  <a:extLst>
                    <a:ext uri="{A12FA001-AC4F-418D-AE19-62706E023703}">
                      <ahyp:hlinkClr val="tx"/>
                    </a:ext>
                  </a:extLst>
                </a:hlinkClick>
              </a:rPr>
              <a:t>Slidesgo</a:t>
            </a:r>
            <a:r>
              <a:rPr lang="en" sz="1200">
                <a:solidFill>
                  <a:schemeClr val="dk1"/>
                </a:solidFill>
                <a:latin typeface="Barlow"/>
                <a:ea typeface="Barlow"/>
                <a:cs typeface="Barlow"/>
                <a:sym typeface="Barlow"/>
              </a:rPr>
              <a:t>, including icons by </a:t>
            </a:r>
            <a:r>
              <a:rPr b="1" lang="en" sz="1200">
                <a:solidFill>
                  <a:schemeClr val="dk1"/>
                </a:solidFill>
                <a:uFill>
                  <a:noFill/>
                </a:uFill>
                <a:latin typeface="Barlow"/>
                <a:ea typeface="Barlow"/>
                <a:cs typeface="Barlow"/>
                <a:sym typeface="Barlow"/>
                <a:hlinkClick r:id="rId4">
                  <a:extLst>
                    <a:ext uri="{A12FA001-AC4F-418D-AE19-62706E023703}">
                      <ahyp:hlinkClr val="tx"/>
                    </a:ext>
                  </a:extLst>
                </a:hlinkClick>
              </a:rPr>
              <a:t>Flaticon</a:t>
            </a:r>
            <a:r>
              <a:rPr b="1" lang="en" sz="1200">
                <a:solidFill>
                  <a:schemeClr val="dk1"/>
                </a:solidFill>
                <a:latin typeface="Barlow"/>
                <a:ea typeface="Barlow"/>
                <a:cs typeface="Barlow"/>
                <a:sym typeface="Barlow"/>
              </a:rPr>
              <a:t> </a:t>
            </a:r>
            <a:r>
              <a:rPr lang="en" sz="1200">
                <a:solidFill>
                  <a:schemeClr val="dk1"/>
                </a:solidFill>
                <a:latin typeface="Barlow"/>
                <a:ea typeface="Barlow"/>
                <a:cs typeface="Barlow"/>
                <a:sym typeface="Barlow"/>
              </a:rPr>
              <a:t>and infographics &amp; images by </a:t>
            </a:r>
            <a:r>
              <a:rPr b="1" lang="en" sz="1200">
                <a:solidFill>
                  <a:schemeClr val="dk1"/>
                </a:solidFill>
                <a:uFill>
                  <a:noFill/>
                </a:uFill>
                <a:latin typeface="Barlow"/>
                <a:ea typeface="Barlow"/>
                <a:cs typeface="Barlow"/>
                <a:sym typeface="Barlow"/>
                <a:hlinkClick r:id="rId5">
                  <a:extLst>
                    <a:ext uri="{A12FA001-AC4F-418D-AE19-62706E023703}">
                      <ahyp:hlinkClr val="tx"/>
                    </a:ext>
                  </a:extLst>
                </a:hlinkClick>
              </a:rPr>
              <a:t>Freepik</a:t>
            </a:r>
            <a:endParaRPr b="1" sz="1200">
              <a:solidFill>
                <a:schemeClr val="dk1"/>
              </a:solidFill>
              <a:latin typeface="Barlow"/>
              <a:ea typeface="Barlow"/>
              <a:cs typeface="Barlow"/>
              <a:sym typeface="Barlow"/>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958" name="Shape 4958"/>
        <p:cNvGrpSpPr/>
        <p:nvPr/>
      </p:nvGrpSpPr>
      <p:grpSpPr>
        <a:xfrm>
          <a:off x="0" y="0"/>
          <a:ext cx="0" cy="0"/>
          <a:chOff x="0" y="0"/>
          <a:chExt cx="0" cy="0"/>
        </a:xfrm>
      </p:grpSpPr>
      <p:pic>
        <p:nvPicPr>
          <p:cNvPr id="4959" name="Google Shape;4959;p12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960" name="Google Shape;4960;p127"/>
          <p:cNvGrpSpPr/>
          <p:nvPr/>
        </p:nvGrpSpPr>
        <p:grpSpPr>
          <a:xfrm>
            <a:off x="6800449" y="813786"/>
            <a:ext cx="2493777" cy="2279278"/>
            <a:chOff x="-4877750" y="-26075"/>
            <a:chExt cx="3721500" cy="3401400"/>
          </a:xfrm>
        </p:grpSpPr>
        <p:cxnSp>
          <p:nvCxnSpPr>
            <p:cNvPr id="4961" name="Google Shape;4961;p12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62" name="Google Shape;4962;p12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63" name="Google Shape;4963;p12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64" name="Google Shape;4964;p12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65" name="Google Shape;4965;p12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66" name="Google Shape;4966;p12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67" name="Google Shape;4967;p12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68" name="Google Shape;4968;p12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69" name="Google Shape;4969;p12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70" name="Google Shape;4970;p12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71" name="Google Shape;4971;p12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72" name="Google Shape;4972;p12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73" name="Google Shape;4973;p12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74" name="Google Shape;4974;p12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75" name="Google Shape;4975;p12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76" name="Google Shape;4976;p12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77" name="Google Shape;4977;p12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78" name="Google Shape;4978;p12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79" name="Google Shape;4979;p12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4980" name="Google Shape;4980;p127"/>
          <p:cNvGrpSpPr/>
          <p:nvPr/>
        </p:nvGrpSpPr>
        <p:grpSpPr>
          <a:xfrm>
            <a:off x="307649" y="2559236"/>
            <a:ext cx="2493777" cy="2279278"/>
            <a:chOff x="-4877750" y="-26075"/>
            <a:chExt cx="3721500" cy="3401400"/>
          </a:xfrm>
        </p:grpSpPr>
        <p:cxnSp>
          <p:nvCxnSpPr>
            <p:cNvPr id="4981" name="Google Shape;4981;p12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82" name="Google Shape;4982;p12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83" name="Google Shape;4983;p12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84" name="Google Shape;4984;p12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85" name="Google Shape;4985;p12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86" name="Google Shape;4986;p12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87" name="Google Shape;4987;p12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88" name="Google Shape;4988;p12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89" name="Google Shape;4989;p12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90" name="Google Shape;4990;p12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91" name="Google Shape;4991;p12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92" name="Google Shape;4992;p12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93" name="Google Shape;4993;p12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94" name="Google Shape;4994;p12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95" name="Google Shape;4995;p12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96" name="Google Shape;4996;p12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97" name="Google Shape;4997;p12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98" name="Google Shape;4998;p12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99" name="Google Shape;4999;p12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000" name="Google Shape;5000;p127"/>
          <p:cNvGrpSpPr/>
          <p:nvPr/>
        </p:nvGrpSpPr>
        <p:grpSpPr>
          <a:xfrm>
            <a:off x="1234200" y="756749"/>
            <a:ext cx="6058216" cy="3020400"/>
            <a:chOff x="1456329" y="687394"/>
            <a:chExt cx="6058216" cy="3020400"/>
          </a:xfrm>
        </p:grpSpPr>
        <p:sp>
          <p:nvSpPr>
            <p:cNvPr id="5001" name="Google Shape;5001;p127"/>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27"/>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3" name="Google Shape;5003;p127"/>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5004" name="Google Shape;5004;p127"/>
            <p:cNvGrpSpPr/>
            <p:nvPr/>
          </p:nvGrpSpPr>
          <p:grpSpPr>
            <a:xfrm>
              <a:off x="6899500" y="775681"/>
              <a:ext cx="159637" cy="159637"/>
              <a:chOff x="3492150" y="2030125"/>
              <a:chExt cx="96300" cy="96300"/>
            </a:xfrm>
          </p:grpSpPr>
          <p:cxnSp>
            <p:nvCxnSpPr>
              <p:cNvPr id="5005" name="Google Shape;5005;p127"/>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5006" name="Google Shape;5006;p127"/>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5007" name="Google Shape;5007;p127"/>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27"/>
          <p:cNvGrpSpPr/>
          <p:nvPr/>
        </p:nvGrpSpPr>
        <p:grpSpPr>
          <a:xfrm>
            <a:off x="1386600" y="909149"/>
            <a:ext cx="6058216" cy="3020400"/>
            <a:chOff x="1456329" y="687394"/>
            <a:chExt cx="6058216" cy="3020400"/>
          </a:xfrm>
        </p:grpSpPr>
        <p:sp>
          <p:nvSpPr>
            <p:cNvPr id="5009" name="Google Shape;5009;p127"/>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27"/>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1" name="Google Shape;5011;p12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012" name="Google Shape;5012;p127"/>
            <p:cNvGrpSpPr/>
            <p:nvPr/>
          </p:nvGrpSpPr>
          <p:grpSpPr>
            <a:xfrm>
              <a:off x="6899500" y="775681"/>
              <a:ext cx="159637" cy="159637"/>
              <a:chOff x="3492150" y="2030125"/>
              <a:chExt cx="96300" cy="96300"/>
            </a:xfrm>
          </p:grpSpPr>
          <p:cxnSp>
            <p:nvCxnSpPr>
              <p:cNvPr id="5013" name="Google Shape;5013;p12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014" name="Google Shape;5014;p12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015" name="Google Shape;5015;p12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127"/>
          <p:cNvGrpSpPr/>
          <p:nvPr/>
        </p:nvGrpSpPr>
        <p:grpSpPr>
          <a:xfrm>
            <a:off x="1539000" y="1061549"/>
            <a:ext cx="6058216" cy="3020400"/>
            <a:chOff x="1456329" y="687394"/>
            <a:chExt cx="6058216" cy="3020400"/>
          </a:xfrm>
        </p:grpSpPr>
        <p:sp>
          <p:nvSpPr>
            <p:cNvPr id="5017" name="Google Shape;5017;p127"/>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27"/>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9" name="Google Shape;5019;p12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020" name="Google Shape;5020;p127"/>
            <p:cNvGrpSpPr/>
            <p:nvPr/>
          </p:nvGrpSpPr>
          <p:grpSpPr>
            <a:xfrm>
              <a:off x="6899500" y="775681"/>
              <a:ext cx="159637" cy="159637"/>
              <a:chOff x="3492150" y="2030125"/>
              <a:chExt cx="96300" cy="96300"/>
            </a:xfrm>
          </p:grpSpPr>
          <p:cxnSp>
            <p:nvCxnSpPr>
              <p:cNvPr id="5021" name="Google Shape;5021;p12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022" name="Google Shape;5022;p12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023" name="Google Shape;5023;p12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5024" name="Shape 5024"/>
        <p:cNvGrpSpPr/>
        <p:nvPr/>
      </p:nvGrpSpPr>
      <p:grpSpPr>
        <a:xfrm>
          <a:off x="0" y="0"/>
          <a:ext cx="0" cy="0"/>
          <a:chOff x="0" y="0"/>
          <a:chExt cx="0" cy="0"/>
        </a:xfrm>
      </p:grpSpPr>
      <p:grpSp>
        <p:nvGrpSpPr>
          <p:cNvPr id="5025" name="Google Shape;5025;p128"/>
          <p:cNvGrpSpPr/>
          <p:nvPr/>
        </p:nvGrpSpPr>
        <p:grpSpPr>
          <a:xfrm>
            <a:off x="-263576" y="-90314"/>
            <a:ext cx="2493777" cy="2279278"/>
            <a:chOff x="-4877750" y="-26075"/>
            <a:chExt cx="3721500" cy="3401400"/>
          </a:xfrm>
        </p:grpSpPr>
        <p:cxnSp>
          <p:nvCxnSpPr>
            <p:cNvPr id="5026" name="Google Shape;5026;p12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27" name="Google Shape;5027;p12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28" name="Google Shape;5028;p12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29" name="Google Shape;5029;p12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30" name="Google Shape;5030;p12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31" name="Google Shape;5031;p12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32" name="Google Shape;5032;p12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33" name="Google Shape;5033;p12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34" name="Google Shape;5034;p12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35" name="Google Shape;5035;p12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36" name="Google Shape;5036;p12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37" name="Google Shape;5037;p12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38" name="Google Shape;5038;p12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39" name="Google Shape;5039;p12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40" name="Google Shape;5040;p12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41" name="Google Shape;5041;p12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42" name="Google Shape;5042;p12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43" name="Google Shape;5043;p12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44" name="Google Shape;5044;p12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5045" name="Google Shape;5045;p12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046" name="Google Shape;5046;p128"/>
          <p:cNvGrpSpPr/>
          <p:nvPr/>
        </p:nvGrpSpPr>
        <p:grpSpPr>
          <a:xfrm>
            <a:off x="202275" y="211950"/>
            <a:ext cx="8739453" cy="4719600"/>
            <a:chOff x="-1224775" y="687400"/>
            <a:chExt cx="8739453" cy="4719600"/>
          </a:xfrm>
        </p:grpSpPr>
        <p:sp>
          <p:nvSpPr>
            <p:cNvPr id="5047" name="Google Shape;5047;p128"/>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28"/>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9" name="Google Shape;5049;p12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050" name="Google Shape;5050;p128"/>
            <p:cNvGrpSpPr/>
            <p:nvPr/>
          </p:nvGrpSpPr>
          <p:grpSpPr>
            <a:xfrm>
              <a:off x="6899500" y="775681"/>
              <a:ext cx="159637" cy="159637"/>
              <a:chOff x="3492150" y="2030125"/>
              <a:chExt cx="96300" cy="96300"/>
            </a:xfrm>
          </p:grpSpPr>
          <p:cxnSp>
            <p:nvCxnSpPr>
              <p:cNvPr id="5051" name="Google Shape;5051;p12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052" name="Google Shape;5052;p12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053" name="Google Shape;5053;p12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57" name="Shape 5057"/>
        <p:cNvGrpSpPr/>
        <p:nvPr/>
      </p:nvGrpSpPr>
      <p:grpSpPr>
        <a:xfrm>
          <a:off x="0" y="0"/>
          <a:ext cx="0" cy="0"/>
          <a:chOff x="0" y="0"/>
          <a:chExt cx="0" cy="0"/>
        </a:xfrm>
      </p:grpSpPr>
      <p:pic>
        <p:nvPicPr>
          <p:cNvPr id="5058" name="Google Shape;5058;p13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059" name="Google Shape;5059;p130"/>
          <p:cNvGrpSpPr/>
          <p:nvPr/>
        </p:nvGrpSpPr>
        <p:grpSpPr>
          <a:xfrm>
            <a:off x="2435399" y="2751236"/>
            <a:ext cx="2493777" cy="2279278"/>
            <a:chOff x="-4877750" y="-26075"/>
            <a:chExt cx="3721500" cy="3401400"/>
          </a:xfrm>
        </p:grpSpPr>
        <p:cxnSp>
          <p:nvCxnSpPr>
            <p:cNvPr id="5060" name="Google Shape;5060;p13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61" name="Google Shape;5061;p13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62" name="Google Shape;5062;p13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63" name="Google Shape;5063;p13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64" name="Google Shape;5064;p13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65" name="Google Shape;5065;p13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66" name="Google Shape;5066;p13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67" name="Google Shape;5067;p13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68" name="Google Shape;5068;p13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69" name="Google Shape;5069;p13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70" name="Google Shape;5070;p13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71" name="Google Shape;5071;p13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72" name="Google Shape;5072;p13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73" name="Google Shape;5073;p13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74" name="Google Shape;5074;p13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75" name="Google Shape;5075;p13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76" name="Google Shape;5076;p13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77" name="Google Shape;5077;p13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78" name="Google Shape;5078;p13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5079" name="Google Shape;5079;p130"/>
          <p:cNvSpPr txBox="1"/>
          <p:nvPr>
            <p:ph type="ctrTitle"/>
          </p:nvPr>
        </p:nvSpPr>
        <p:spPr>
          <a:xfrm>
            <a:off x="1581598" y="1601450"/>
            <a:ext cx="4119600" cy="2399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5080" name="Google Shape;5080;p130"/>
          <p:cNvSpPr txBox="1"/>
          <p:nvPr>
            <p:ph idx="1" type="subTitle"/>
          </p:nvPr>
        </p:nvSpPr>
        <p:spPr>
          <a:xfrm>
            <a:off x="5701200" y="4092400"/>
            <a:ext cx="2493900" cy="40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81" name="Shape 5081"/>
        <p:cNvGrpSpPr/>
        <p:nvPr/>
      </p:nvGrpSpPr>
      <p:grpSpPr>
        <a:xfrm>
          <a:off x="0" y="0"/>
          <a:ext cx="0" cy="0"/>
          <a:chOff x="0" y="0"/>
          <a:chExt cx="0" cy="0"/>
        </a:xfrm>
      </p:grpSpPr>
      <p:pic>
        <p:nvPicPr>
          <p:cNvPr id="5082" name="Google Shape;5082;p13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083" name="Google Shape;5083;p131"/>
          <p:cNvGrpSpPr/>
          <p:nvPr/>
        </p:nvGrpSpPr>
        <p:grpSpPr>
          <a:xfrm>
            <a:off x="6323724" y="49911"/>
            <a:ext cx="2493777" cy="2279278"/>
            <a:chOff x="-4877750" y="-26075"/>
            <a:chExt cx="3721500" cy="3401400"/>
          </a:xfrm>
        </p:grpSpPr>
        <p:cxnSp>
          <p:nvCxnSpPr>
            <p:cNvPr id="5084" name="Google Shape;5084;p13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85" name="Google Shape;5085;p13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86" name="Google Shape;5086;p13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87" name="Google Shape;5087;p13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88" name="Google Shape;5088;p13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89" name="Google Shape;5089;p13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90" name="Google Shape;5090;p13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91" name="Google Shape;5091;p13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92" name="Google Shape;5092;p13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93" name="Google Shape;5093;p13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94" name="Google Shape;5094;p13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95" name="Google Shape;5095;p13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96" name="Google Shape;5096;p13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97" name="Google Shape;5097;p13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98" name="Google Shape;5098;p13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99" name="Google Shape;5099;p13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00" name="Google Shape;5100;p13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01" name="Google Shape;5101;p13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02" name="Google Shape;5102;p13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103" name="Google Shape;5103;p131"/>
          <p:cNvGrpSpPr/>
          <p:nvPr/>
        </p:nvGrpSpPr>
        <p:grpSpPr>
          <a:xfrm>
            <a:off x="498424" y="2329211"/>
            <a:ext cx="2493777" cy="2279278"/>
            <a:chOff x="-4877750" y="-26075"/>
            <a:chExt cx="3721500" cy="3401400"/>
          </a:xfrm>
        </p:grpSpPr>
        <p:cxnSp>
          <p:nvCxnSpPr>
            <p:cNvPr id="5104" name="Google Shape;5104;p13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05" name="Google Shape;5105;p13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06" name="Google Shape;5106;p13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07" name="Google Shape;5107;p13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08" name="Google Shape;5108;p13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09" name="Google Shape;5109;p13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10" name="Google Shape;5110;p13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11" name="Google Shape;5111;p13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12" name="Google Shape;5112;p13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13" name="Google Shape;5113;p13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14" name="Google Shape;5114;p13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15" name="Google Shape;5115;p13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16" name="Google Shape;5116;p13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17" name="Google Shape;5117;p13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18" name="Google Shape;5118;p13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19" name="Google Shape;5119;p13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20" name="Google Shape;5120;p13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21" name="Google Shape;5121;p13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22" name="Google Shape;5122;p13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123" name="Google Shape;5123;p131"/>
          <p:cNvGrpSpPr/>
          <p:nvPr/>
        </p:nvGrpSpPr>
        <p:grpSpPr>
          <a:xfrm>
            <a:off x="960300" y="865800"/>
            <a:ext cx="6058207" cy="2500500"/>
            <a:chOff x="1303938" y="535000"/>
            <a:chExt cx="6058207" cy="2500500"/>
          </a:xfrm>
        </p:grpSpPr>
        <p:sp>
          <p:nvSpPr>
            <p:cNvPr id="5124" name="Google Shape;5124;p131"/>
            <p:cNvSpPr/>
            <p:nvPr/>
          </p:nvSpPr>
          <p:spPr>
            <a:xfrm>
              <a:off x="1303938" y="5350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31"/>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6" name="Google Shape;5126;p131"/>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5127" name="Google Shape;5127;p131"/>
            <p:cNvGrpSpPr/>
            <p:nvPr/>
          </p:nvGrpSpPr>
          <p:grpSpPr>
            <a:xfrm>
              <a:off x="6747100" y="623281"/>
              <a:ext cx="159637" cy="159637"/>
              <a:chOff x="3492150" y="2030125"/>
              <a:chExt cx="96300" cy="96300"/>
            </a:xfrm>
          </p:grpSpPr>
          <p:cxnSp>
            <p:nvCxnSpPr>
              <p:cNvPr id="5128" name="Google Shape;5128;p131"/>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5129" name="Google Shape;5129;p131"/>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5130" name="Google Shape;5130;p131"/>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131"/>
          <p:cNvGrpSpPr/>
          <p:nvPr/>
        </p:nvGrpSpPr>
        <p:grpSpPr>
          <a:xfrm>
            <a:off x="1112700" y="1018200"/>
            <a:ext cx="6058207" cy="2500500"/>
            <a:chOff x="1380138" y="611200"/>
            <a:chExt cx="6058207" cy="2500500"/>
          </a:xfrm>
        </p:grpSpPr>
        <p:sp>
          <p:nvSpPr>
            <p:cNvPr id="5132" name="Google Shape;5132;p131"/>
            <p:cNvSpPr/>
            <p:nvPr/>
          </p:nvSpPr>
          <p:spPr>
            <a:xfrm>
              <a:off x="1380138" y="6112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31"/>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4" name="Google Shape;5134;p131"/>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135" name="Google Shape;5135;p131"/>
            <p:cNvGrpSpPr/>
            <p:nvPr/>
          </p:nvGrpSpPr>
          <p:grpSpPr>
            <a:xfrm>
              <a:off x="6823300" y="699481"/>
              <a:ext cx="159637" cy="159637"/>
              <a:chOff x="3492150" y="2030125"/>
              <a:chExt cx="96300" cy="96300"/>
            </a:xfrm>
          </p:grpSpPr>
          <p:cxnSp>
            <p:nvCxnSpPr>
              <p:cNvPr id="5136" name="Google Shape;5136;p13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137" name="Google Shape;5137;p13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138" name="Google Shape;5138;p131"/>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131"/>
          <p:cNvGrpSpPr/>
          <p:nvPr/>
        </p:nvGrpSpPr>
        <p:grpSpPr>
          <a:xfrm>
            <a:off x="1265100" y="1170600"/>
            <a:ext cx="6058207" cy="2465400"/>
            <a:chOff x="1456338" y="687400"/>
            <a:chExt cx="6058207" cy="2465400"/>
          </a:xfrm>
        </p:grpSpPr>
        <p:sp>
          <p:nvSpPr>
            <p:cNvPr id="5140" name="Google Shape;5140;p131"/>
            <p:cNvSpPr/>
            <p:nvPr/>
          </p:nvSpPr>
          <p:spPr>
            <a:xfrm>
              <a:off x="1456338" y="687400"/>
              <a:ext cx="6058200" cy="246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31"/>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2" name="Google Shape;5142;p13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143" name="Google Shape;5143;p131"/>
            <p:cNvGrpSpPr/>
            <p:nvPr/>
          </p:nvGrpSpPr>
          <p:grpSpPr>
            <a:xfrm>
              <a:off x="6899500" y="775681"/>
              <a:ext cx="159637" cy="159637"/>
              <a:chOff x="3492150" y="2030125"/>
              <a:chExt cx="96300" cy="96300"/>
            </a:xfrm>
          </p:grpSpPr>
          <p:cxnSp>
            <p:nvCxnSpPr>
              <p:cNvPr id="5144" name="Google Shape;5144;p13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145" name="Google Shape;5145;p13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146" name="Google Shape;5146;p13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131"/>
          <p:cNvGrpSpPr/>
          <p:nvPr/>
        </p:nvGrpSpPr>
        <p:grpSpPr>
          <a:xfrm>
            <a:off x="5029322" y="3201441"/>
            <a:ext cx="2961609" cy="1214700"/>
            <a:chOff x="5467297" y="3548600"/>
            <a:chExt cx="2961609" cy="1214700"/>
          </a:xfrm>
        </p:grpSpPr>
        <p:grpSp>
          <p:nvGrpSpPr>
            <p:cNvPr id="5148" name="Google Shape;5148;p131"/>
            <p:cNvGrpSpPr/>
            <p:nvPr/>
          </p:nvGrpSpPr>
          <p:grpSpPr>
            <a:xfrm>
              <a:off x="5467297" y="3548600"/>
              <a:ext cx="2961609" cy="1214700"/>
              <a:chOff x="5467297" y="3548600"/>
              <a:chExt cx="2961609" cy="1214700"/>
            </a:xfrm>
          </p:grpSpPr>
          <p:sp>
            <p:nvSpPr>
              <p:cNvPr id="5149" name="Google Shape;5149;p131"/>
              <p:cNvSpPr/>
              <p:nvPr/>
            </p:nvSpPr>
            <p:spPr>
              <a:xfrm>
                <a:off x="5467297" y="35486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31"/>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131"/>
            <p:cNvGrpSpPr/>
            <p:nvPr/>
          </p:nvGrpSpPr>
          <p:grpSpPr>
            <a:xfrm>
              <a:off x="7513418" y="3636824"/>
              <a:ext cx="760229" cy="159694"/>
              <a:chOff x="7513418" y="3484424"/>
              <a:chExt cx="760229" cy="159694"/>
            </a:xfrm>
          </p:grpSpPr>
          <p:cxnSp>
            <p:nvCxnSpPr>
              <p:cNvPr id="5152" name="Google Shape;5152;p131"/>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153" name="Google Shape;5153;p131"/>
              <p:cNvGrpSpPr/>
              <p:nvPr/>
            </p:nvGrpSpPr>
            <p:grpSpPr>
              <a:xfrm>
                <a:off x="7813850" y="3484481"/>
                <a:ext cx="159637" cy="159637"/>
                <a:chOff x="3492150" y="2030125"/>
                <a:chExt cx="96300" cy="96300"/>
              </a:xfrm>
            </p:grpSpPr>
            <p:cxnSp>
              <p:nvCxnSpPr>
                <p:cNvPr id="5154" name="Google Shape;5154;p13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155" name="Google Shape;5155;p13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156" name="Google Shape;5156;p131"/>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57" name="Google Shape;5157;p131"/>
          <p:cNvSpPr txBox="1"/>
          <p:nvPr>
            <p:ph type="title"/>
          </p:nvPr>
        </p:nvSpPr>
        <p:spPr>
          <a:xfrm>
            <a:off x="3147088" y="2152925"/>
            <a:ext cx="369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58" name="Google Shape;5158;p131"/>
          <p:cNvSpPr txBox="1"/>
          <p:nvPr>
            <p:ph hasCustomPrompt="1" idx="2" type="title"/>
          </p:nvPr>
        </p:nvSpPr>
        <p:spPr>
          <a:xfrm>
            <a:off x="1894063" y="2258525"/>
            <a:ext cx="810000" cy="6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59" name="Google Shape;5159;p131"/>
          <p:cNvSpPr txBox="1"/>
          <p:nvPr>
            <p:ph idx="1" type="subTitle"/>
          </p:nvPr>
        </p:nvSpPr>
        <p:spPr>
          <a:xfrm>
            <a:off x="5241575" y="3650500"/>
            <a:ext cx="2537100" cy="6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60" name="Shape 5160"/>
        <p:cNvGrpSpPr/>
        <p:nvPr/>
      </p:nvGrpSpPr>
      <p:grpSpPr>
        <a:xfrm>
          <a:off x="0" y="0"/>
          <a:ext cx="0" cy="0"/>
          <a:chOff x="0" y="0"/>
          <a:chExt cx="0" cy="0"/>
        </a:xfrm>
      </p:grpSpPr>
      <p:pic>
        <p:nvPicPr>
          <p:cNvPr id="5161" name="Google Shape;5161;p13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162" name="Google Shape;5162;p132"/>
          <p:cNvGrpSpPr/>
          <p:nvPr/>
        </p:nvGrpSpPr>
        <p:grpSpPr>
          <a:xfrm>
            <a:off x="-1069464" y="-64064"/>
            <a:ext cx="2493777" cy="2279278"/>
            <a:chOff x="-4877750" y="-26075"/>
            <a:chExt cx="3721500" cy="3401400"/>
          </a:xfrm>
        </p:grpSpPr>
        <p:cxnSp>
          <p:nvCxnSpPr>
            <p:cNvPr id="5163" name="Google Shape;5163;p13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64" name="Google Shape;5164;p13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65" name="Google Shape;5165;p13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66" name="Google Shape;5166;p13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67" name="Google Shape;5167;p13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68" name="Google Shape;5168;p13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69" name="Google Shape;5169;p13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70" name="Google Shape;5170;p13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71" name="Google Shape;5171;p13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72" name="Google Shape;5172;p13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73" name="Google Shape;5173;p13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74" name="Google Shape;5174;p13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75" name="Google Shape;5175;p13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76" name="Google Shape;5176;p13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77" name="Google Shape;5177;p13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78" name="Google Shape;5178;p13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79" name="Google Shape;5179;p13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80" name="Google Shape;5180;p13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81" name="Google Shape;5181;p13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182" name="Google Shape;5182;p132"/>
          <p:cNvGrpSpPr/>
          <p:nvPr/>
        </p:nvGrpSpPr>
        <p:grpSpPr>
          <a:xfrm>
            <a:off x="7060799" y="1389061"/>
            <a:ext cx="2493777" cy="2279278"/>
            <a:chOff x="-4877750" y="-26075"/>
            <a:chExt cx="3721500" cy="3401400"/>
          </a:xfrm>
        </p:grpSpPr>
        <p:cxnSp>
          <p:nvCxnSpPr>
            <p:cNvPr id="5183" name="Google Shape;5183;p13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84" name="Google Shape;5184;p13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85" name="Google Shape;5185;p13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86" name="Google Shape;5186;p13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87" name="Google Shape;5187;p13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88" name="Google Shape;5188;p13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89" name="Google Shape;5189;p13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190" name="Google Shape;5190;p13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91" name="Google Shape;5191;p13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92" name="Google Shape;5192;p13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93" name="Google Shape;5193;p13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94" name="Google Shape;5194;p13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95" name="Google Shape;5195;p13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96" name="Google Shape;5196;p13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97" name="Google Shape;5197;p13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98" name="Google Shape;5198;p13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199" name="Google Shape;5199;p13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00" name="Google Shape;5200;p13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01" name="Google Shape;5201;p13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202" name="Google Shape;5202;p132"/>
          <p:cNvGrpSpPr/>
          <p:nvPr/>
        </p:nvGrpSpPr>
        <p:grpSpPr>
          <a:xfrm>
            <a:off x="202275" y="211950"/>
            <a:ext cx="8739453" cy="4719600"/>
            <a:chOff x="-1224775" y="687400"/>
            <a:chExt cx="8739453" cy="4719600"/>
          </a:xfrm>
        </p:grpSpPr>
        <p:sp>
          <p:nvSpPr>
            <p:cNvPr id="5203" name="Google Shape;5203;p132"/>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32"/>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5" name="Google Shape;5205;p13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206" name="Google Shape;5206;p132"/>
            <p:cNvGrpSpPr/>
            <p:nvPr/>
          </p:nvGrpSpPr>
          <p:grpSpPr>
            <a:xfrm>
              <a:off x="6899500" y="775681"/>
              <a:ext cx="159637" cy="159637"/>
              <a:chOff x="3492150" y="2030125"/>
              <a:chExt cx="96300" cy="96300"/>
            </a:xfrm>
          </p:grpSpPr>
          <p:cxnSp>
            <p:nvCxnSpPr>
              <p:cNvPr id="5207" name="Google Shape;5207;p13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208" name="Google Shape;5208;p13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209" name="Google Shape;5209;p13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0" name="Google Shape;5210;p132"/>
          <p:cNvSpPr txBox="1"/>
          <p:nvPr>
            <p:ph idx="1" type="body"/>
          </p:nvPr>
        </p:nvSpPr>
        <p:spPr>
          <a:xfrm>
            <a:off x="720000" y="1128025"/>
            <a:ext cx="7704000" cy="3480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200">
                <a:solidFill>
                  <a:srgbClr val="434343"/>
                </a:solidFill>
              </a:defRPr>
            </a:lvl1pPr>
            <a:lvl2pPr indent="-317500" lvl="1" marL="914400" rtl="0">
              <a:lnSpc>
                <a:spcPct val="115000"/>
              </a:lnSpc>
              <a:spcBef>
                <a:spcPts val="0"/>
              </a:spcBef>
              <a:spcAft>
                <a:spcPts val="0"/>
              </a:spcAft>
              <a:buClr>
                <a:schemeClr val="dk2"/>
              </a:buClr>
              <a:buSzPts val="1400"/>
              <a:buFont typeface="Overpass"/>
              <a:buChar char="○"/>
              <a:defRPr>
                <a:solidFill>
                  <a:srgbClr val="434343"/>
                </a:solidFill>
              </a:defRPr>
            </a:lvl2pPr>
            <a:lvl3pPr indent="-317500" lvl="2" marL="1371600" rtl="0">
              <a:lnSpc>
                <a:spcPct val="115000"/>
              </a:lnSpc>
              <a:spcBef>
                <a:spcPts val="0"/>
              </a:spcBef>
              <a:spcAft>
                <a:spcPts val="0"/>
              </a:spcAft>
              <a:buClr>
                <a:schemeClr val="dk2"/>
              </a:buClr>
              <a:buSzPts val="1400"/>
              <a:buFont typeface="Overpass"/>
              <a:buChar char="■"/>
              <a:defRPr>
                <a:solidFill>
                  <a:srgbClr val="434343"/>
                </a:solidFill>
              </a:defRPr>
            </a:lvl3pPr>
            <a:lvl4pPr indent="-317500" lvl="3" marL="1828800" rtl="0">
              <a:lnSpc>
                <a:spcPct val="115000"/>
              </a:lnSpc>
              <a:spcBef>
                <a:spcPts val="0"/>
              </a:spcBef>
              <a:spcAft>
                <a:spcPts val="0"/>
              </a:spcAft>
              <a:buClr>
                <a:schemeClr val="dk2"/>
              </a:buClr>
              <a:buSzPts val="1400"/>
              <a:buFont typeface="Overpass"/>
              <a:buChar char="●"/>
              <a:defRPr>
                <a:solidFill>
                  <a:srgbClr val="434343"/>
                </a:solidFill>
              </a:defRPr>
            </a:lvl4pPr>
            <a:lvl5pPr indent="-317500" lvl="4" marL="2286000" rtl="0">
              <a:lnSpc>
                <a:spcPct val="115000"/>
              </a:lnSpc>
              <a:spcBef>
                <a:spcPts val="0"/>
              </a:spcBef>
              <a:spcAft>
                <a:spcPts val="0"/>
              </a:spcAft>
              <a:buClr>
                <a:schemeClr val="dk2"/>
              </a:buClr>
              <a:buSzPts val="1400"/>
              <a:buFont typeface="Overpass"/>
              <a:buChar char="○"/>
              <a:defRPr>
                <a:solidFill>
                  <a:srgbClr val="434343"/>
                </a:solidFill>
              </a:defRPr>
            </a:lvl5pPr>
            <a:lvl6pPr indent="-317500" lvl="5" marL="2743200" rtl="0">
              <a:lnSpc>
                <a:spcPct val="115000"/>
              </a:lnSpc>
              <a:spcBef>
                <a:spcPts val="0"/>
              </a:spcBef>
              <a:spcAft>
                <a:spcPts val="0"/>
              </a:spcAft>
              <a:buClr>
                <a:schemeClr val="dk2"/>
              </a:buClr>
              <a:buSzPts val="1400"/>
              <a:buFont typeface="Overpass"/>
              <a:buChar char="■"/>
              <a:defRPr>
                <a:solidFill>
                  <a:srgbClr val="434343"/>
                </a:solidFill>
              </a:defRPr>
            </a:lvl6pPr>
            <a:lvl7pPr indent="-317500" lvl="6" marL="3200400" rtl="0">
              <a:lnSpc>
                <a:spcPct val="115000"/>
              </a:lnSpc>
              <a:spcBef>
                <a:spcPts val="0"/>
              </a:spcBef>
              <a:spcAft>
                <a:spcPts val="0"/>
              </a:spcAft>
              <a:buClr>
                <a:schemeClr val="dk2"/>
              </a:buClr>
              <a:buSzPts val="1400"/>
              <a:buFont typeface="Overpass"/>
              <a:buChar char="●"/>
              <a:defRPr>
                <a:solidFill>
                  <a:srgbClr val="434343"/>
                </a:solidFill>
              </a:defRPr>
            </a:lvl7pPr>
            <a:lvl8pPr indent="-317500" lvl="7" marL="3657600" rtl="0">
              <a:lnSpc>
                <a:spcPct val="115000"/>
              </a:lnSpc>
              <a:spcBef>
                <a:spcPts val="0"/>
              </a:spcBef>
              <a:spcAft>
                <a:spcPts val="0"/>
              </a:spcAft>
              <a:buClr>
                <a:schemeClr val="dk2"/>
              </a:buClr>
              <a:buSzPts val="1400"/>
              <a:buFont typeface="Overpass"/>
              <a:buChar char="○"/>
              <a:defRPr>
                <a:solidFill>
                  <a:srgbClr val="434343"/>
                </a:solidFill>
              </a:defRPr>
            </a:lvl8pPr>
            <a:lvl9pPr indent="-317500" lvl="8" marL="4114800" rtl="0">
              <a:lnSpc>
                <a:spcPct val="115000"/>
              </a:lnSpc>
              <a:spcBef>
                <a:spcPts val="0"/>
              </a:spcBef>
              <a:spcAft>
                <a:spcPts val="0"/>
              </a:spcAft>
              <a:buClr>
                <a:schemeClr val="dk2"/>
              </a:buClr>
              <a:buSzPts val="1400"/>
              <a:buFont typeface="Overpass"/>
              <a:buChar char="■"/>
              <a:defRPr>
                <a:solidFill>
                  <a:srgbClr val="434343"/>
                </a:solidFill>
              </a:defRPr>
            </a:lvl9pPr>
          </a:lstStyle>
          <a:p/>
        </p:txBody>
      </p:sp>
      <p:sp>
        <p:nvSpPr>
          <p:cNvPr id="5211" name="Google Shape;5211;p132"/>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12" name="Shape 5212"/>
        <p:cNvGrpSpPr/>
        <p:nvPr/>
      </p:nvGrpSpPr>
      <p:grpSpPr>
        <a:xfrm>
          <a:off x="0" y="0"/>
          <a:ext cx="0" cy="0"/>
          <a:chOff x="0" y="0"/>
          <a:chExt cx="0" cy="0"/>
        </a:xfrm>
      </p:grpSpPr>
      <p:pic>
        <p:nvPicPr>
          <p:cNvPr id="5213" name="Google Shape;5213;p13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214" name="Google Shape;5214;p133"/>
          <p:cNvGrpSpPr/>
          <p:nvPr/>
        </p:nvGrpSpPr>
        <p:grpSpPr>
          <a:xfrm>
            <a:off x="2954000" y="764700"/>
            <a:ext cx="5672518" cy="3614100"/>
            <a:chOff x="1842313" y="687400"/>
            <a:chExt cx="5672518" cy="3614100"/>
          </a:xfrm>
        </p:grpSpPr>
        <p:sp>
          <p:nvSpPr>
            <p:cNvPr id="5215" name="Google Shape;5215;p133"/>
            <p:cNvSpPr/>
            <p:nvPr/>
          </p:nvSpPr>
          <p:spPr>
            <a:xfrm>
              <a:off x="1842313" y="687400"/>
              <a:ext cx="5672100" cy="3614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33"/>
            <p:cNvSpPr/>
            <p:nvPr/>
          </p:nvSpPr>
          <p:spPr>
            <a:xfrm>
              <a:off x="1842731" y="687400"/>
              <a:ext cx="5672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7" name="Google Shape;5217;p13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218" name="Google Shape;5218;p133"/>
            <p:cNvGrpSpPr/>
            <p:nvPr/>
          </p:nvGrpSpPr>
          <p:grpSpPr>
            <a:xfrm>
              <a:off x="6899500" y="775681"/>
              <a:ext cx="159637" cy="159637"/>
              <a:chOff x="3492150" y="2030125"/>
              <a:chExt cx="96300" cy="96300"/>
            </a:xfrm>
          </p:grpSpPr>
          <p:cxnSp>
            <p:nvCxnSpPr>
              <p:cNvPr id="5219" name="Google Shape;5219;p13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220" name="Google Shape;5220;p13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221" name="Google Shape;5221;p13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133"/>
          <p:cNvGrpSpPr/>
          <p:nvPr/>
        </p:nvGrpSpPr>
        <p:grpSpPr>
          <a:xfrm>
            <a:off x="-170951" y="-158714"/>
            <a:ext cx="2493777" cy="2279278"/>
            <a:chOff x="-4877750" y="-26075"/>
            <a:chExt cx="3721500" cy="3401400"/>
          </a:xfrm>
        </p:grpSpPr>
        <p:cxnSp>
          <p:nvCxnSpPr>
            <p:cNvPr id="5223" name="Google Shape;5223;p13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24" name="Google Shape;5224;p13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25" name="Google Shape;5225;p13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26" name="Google Shape;5226;p13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27" name="Google Shape;5227;p13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28" name="Google Shape;5228;p13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29" name="Google Shape;5229;p13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30" name="Google Shape;5230;p13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31" name="Google Shape;5231;p13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32" name="Google Shape;5232;p13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33" name="Google Shape;5233;p13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34" name="Google Shape;5234;p13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35" name="Google Shape;5235;p13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36" name="Google Shape;5236;p13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37" name="Google Shape;5237;p13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38" name="Google Shape;5238;p13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39" name="Google Shape;5239;p13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40" name="Google Shape;5240;p13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41" name="Google Shape;5241;p13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5242" name="Google Shape;5242;p133"/>
          <p:cNvSpPr txBox="1"/>
          <p:nvPr>
            <p:ph idx="1" type="subTitle"/>
          </p:nvPr>
        </p:nvSpPr>
        <p:spPr>
          <a:xfrm>
            <a:off x="3604325" y="134270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43" name="Google Shape;5243;p133"/>
          <p:cNvSpPr txBox="1"/>
          <p:nvPr>
            <p:ph idx="2" type="subTitle"/>
          </p:nvPr>
        </p:nvSpPr>
        <p:spPr>
          <a:xfrm>
            <a:off x="3604325" y="277585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44" name="Google Shape;5244;p133"/>
          <p:cNvSpPr txBox="1"/>
          <p:nvPr>
            <p:ph idx="3" type="subTitle"/>
          </p:nvPr>
        </p:nvSpPr>
        <p:spPr>
          <a:xfrm>
            <a:off x="3604325" y="177777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45" name="Google Shape;5245;p133"/>
          <p:cNvSpPr txBox="1"/>
          <p:nvPr>
            <p:ph idx="4" type="subTitle"/>
          </p:nvPr>
        </p:nvSpPr>
        <p:spPr>
          <a:xfrm>
            <a:off x="3604325" y="321092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46" name="Google Shape;5246;p133"/>
          <p:cNvSpPr txBox="1"/>
          <p:nvPr>
            <p:ph type="title"/>
          </p:nvPr>
        </p:nvSpPr>
        <p:spPr>
          <a:xfrm>
            <a:off x="763813" y="1800825"/>
            <a:ext cx="2227200" cy="12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47" name="Shape 5247"/>
        <p:cNvGrpSpPr/>
        <p:nvPr/>
      </p:nvGrpSpPr>
      <p:grpSpPr>
        <a:xfrm>
          <a:off x="0" y="0"/>
          <a:ext cx="0" cy="0"/>
          <a:chOff x="0" y="0"/>
          <a:chExt cx="0" cy="0"/>
        </a:xfrm>
      </p:grpSpPr>
      <p:pic>
        <p:nvPicPr>
          <p:cNvPr id="5248" name="Google Shape;5248;p13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249" name="Google Shape;5249;p134"/>
          <p:cNvGrpSpPr/>
          <p:nvPr/>
        </p:nvGrpSpPr>
        <p:grpSpPr>
          <a:xfrm>
            <a:off x="7033330" y="-111614"/>
            <a:ext cx="2493777" cy="2279278"/>
            <a:chOff x="-4877750" y="-26075"/>
            <a:chExt cx="3721500" cy="3401400"/>
          </a:xfrm>
        </p:grpSpPr>
        <p:cxnSp>
          <p:nvCxnSpPr>
            <p:cNvPr id="5250" name="Google Shape;5250;p13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51" name="Google Shape;5251;p13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52" name="Google Shape;5252;p13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53" name="Google Shape;5253;p13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54" name="Google Shape;5254;p13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55" name="Google Shape;5255;p13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56" name="Google Shape;5256;p13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57" name="Google Shape;5257;p13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58" name="Google Shape;5258;p13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59" name="Google Shape;5259;p13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60" name="Google Shape;5260;p13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61" name="Google Shape;5261;p13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62" name="Google Shape;5262;p13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63" name="Google Shape;5263;p13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64" name="Google Shape;5264;p13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65" name="Google Shape;5265;p13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66" name="Google Shape;5266;p13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67" name="Google Shape;5267;p13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68" name="Google Shape;5268;p13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269" name="Google Shape;5269;p134"/>
          <p:cNvGrpSpPr/>
          <p:nvPr/>
        </p:nvGrpSpPr>
        <p:grpSpPr>
          <a:xfrm>
            <a:off x="-972251" y="3130436"/>
            <a:ext cx="2493777" cy="2279278"/>
            <a:chOff x="-4877750" y="-26075"/>
            <a:chExt cx="3721500" cy="3401400"/>
          </a:xfrm>
        </p:grpSpPr>
        <p:cxnSp>
          <p:nvCxnSpPr>
            <p:cNvPr id="5270" name="Google Shape;5270;p13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71" name="Google Shape;5271;p13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72" name="Google Shape;5272;p13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73" name="Google Shape;5273;p13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74" name="Google Shape;5274;p13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75" name="Google Shape;5275;p13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76" name="Google Shape;5276;p13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77" name="Google Shape;5277;p13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78" name="Google Shape;5278;p13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79" name="Google Shape;5279;p13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80" name="Google Shape;5280;p13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81" name="Google Shape;5281;p13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82" name="Google Shape;5282;p13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83" name="Google Shape;5283;p13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84" name="Google Shape;5284;p13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85" name="Google Shape;5285;p13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286" name="Google Shape;5286;p13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87" name="Google Shape;5287;p13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288" name="Google Shape;5288;p13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289" name="Google Shape;5289;p134"/>
          <p:cNvGrpSpPr/>
          <p:nvPr/>
        </p:nvGrpSpPr>
        <p:grpSpPr>
          <a:xfrm>
            <a:off x="202275" y="211950"/>
            <a:ext cx="8739453" cy="4719600"/>
            <a:chOff x="-1224775" y="687400"/>
            <a:chExt cx="8739453" cy="4719600"/>
          </a:xfrm>
        </p:grpSpPr>
        <p:sp>
          <p:nvSpPr>
            <p:cNvPr id="5290" name="Google Shape;5290;p134"/>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34"/>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2" name="Google Shape;5292;p13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293" name="Google Shape;5293;p134"/>
            <p:cNvGrpSpPr/>
            <p:nvPr/>
          </p:nvGrpSpPr>
          <p:grpSpPr>
            <a:xfrm>
              <a:off x="6899500" y="775681"/>
              <a:ext cx="159637" cy="159637"/>
              <a:chOff x="3492150" y="2030125"/>
              <a:chExt cx="96300" cy="96300"/>
            </a:xfrm>
          </p:grpSpPr>
          <p:cxnSp>
            <p:nvCxnSpPr>
              <p:cNvPr id="5294" name="Google Shape;5294;p13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295" name="Google Shape;5295;p13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296" name="Google Shape;5296;p13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7" name="Google Shape;5297;p134"/>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98" name="Shape 5298"/>
        <p:cNvGrpSpPr/>
        <p:nvPr/>
      </p:nvGrpSpPr>
      <p:grpSpPr>
        <a:xfrm>
          <a:off x="0" y="0"/>
          <a:ext cx="0" cy="0"/>
          <a:chOff x="0" y="0"/>
          <a:chExt cx="0" cy="0"/>
        </a:xfrm>
      </p:grpSpPr>
      <p:pic>
        <p:nvPicPr>
          <p:cNvPr id="5299" name="Google Shape;5299;p135"/>
          <p:cNvPicPr preferRelativeResize="0"/>
          <p:nvPr/>
        </p:nvPicPr>
        <p:blipFill>
          <a:blip r:embed="rId2">
            <a:alphaModFix/>
          </a:blip>
          <a:stretch>
            <a:fillRect/>
          </a:stretch>
        </p:blipFill>
        <p:spPr>
          <a:xfrm>
            <a:off x="0" y="0"/>
            <a:ext cx="9144001" cy="5143500"/>
          </a:xfrm>
          <a:prstGeom prst="rect">
            <a:avLst/>
          </a:prstGeom>
          <a:noFill/>
          <a:ln>
            <a:noFill/>
          </a:ln>
        </p:spPr>
      </p:pic>
      <p:sp>
        <p:nvSpPr>
          <p:cNvPr id="5300" name="Google Shape;5300;p135"/>
          <p:cNvSpPr txBox="1"/>
          <p:nvPr>
            <p:ph idx="1" type="body"/>
          </p:nvPr>
        </p:nvSpPr>
        <p:spPr>
          <a:xfrm>
            <a:off x="3681675" y="2123600"/>
            <a:ext cx="4377000" cy="2248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rgbClr val="434343"/>
                </a:solidFill>
              </a:defRPr>
            </a:lvl1pPr>
            <a:lvl2pPr indent="-317500" lvl="1" marL="914400" rtl="0">
              <a:lnSpc>
                <a:spcPct val="100000"/>
              </a:lnSpc>
              <a:spcBef>
                <a:spcPts val="0"/>
              </a:spcBef>
              <a:spcAft>
                <a:spcPts val="0"/>
              </a:spcAft>
              <a:buSzPts val="1400"/>
              <a:buFont typeface="Anaheim"/>
              <a:buChar char="○"/>
              <a:defRPr>
                <a:solidFill>
                  <a:srgbClr val="434343"/>
                </a:solidFill>
              </a:defRPr>
            </a:lvl2pPr>
            <a:lvl3pPr indent="-317500" lvl="2" marL="1371600" rtl="0">
              <a:lnSpc>
                <a:spcPct val="100000"/>
              </a:lnSpc>
              <a:spcBef>
                <a:spcPts val="0"/>
              </a:spcBef>
              <a:spcAft>
                <a:spcPts val="0"/>
              </a:spcAft>
              <a:buSzPts val="1400"/>
              <a:buFont typeface="Anaheim"/>
              <a:buChar char="■"/>
              <a:defRPr>
                <a:solidFill>
                  <a:srgbClr val="434343"/>
                </a:solidFill>
              </a:defRPr>
            </a:lvl3pPr>
            <a:lvl4pPr indent="-317500" lvl="3" marL="1828800" rtl="0">
              <a:lnSpc>
                <a:spcPct val="100000"/>
              </a:lnSpc>
              <a:spcBef>
                <a:spcPts val="0"/>
              </a:spcBef>
              <a:spcAft>
                <a:spcPts val="0"/>
              </a:spcAft>
              <a:buSzPts val="1400"/>
              <a:buFont typeface="Anaheim"/>
              <a:buChar char="●"/>
              <a:defRPr>
                <a:solidFill>
                  <a:srgbClr val="434343"/>
                </a:solidFill>
              </a:defRPr>
            </a:lvl4pPr>
            <a:lvl5pPr indent="-317500" lvl="4" marL="2286000" rtl="0">
              <a:lnSpc>
                <a:spcPct val="100000"/>
              </a:lnSpc>
              <a:spcBef>
                <a:spcPts val="0"/>
              </a:spcBef>
              <a:spcAft>
                <a:spcPts val="0"/>
              </a:spcAft>
              <a:buSzPts val="1400"/>
              <a:buFont typeface="Anaheim"/>
              <a:buChar char="○"/>
              <a:defRPr>
                <a:solidFill>
                  <a:srgbClr val="434343"/>
                </a:solidFill>
              </a:defRPr>
            </a:lvl5pPr>
            <a:lvl6pPr indent="-317500" lvl="5" marL="2743200" rtl="0">
              <a:lnSpc>
                <a:spcPct val="100000"/>
              </a:lnSpc>
              <a:spcBef>
                <a:spcPts val="0"/>
              </a:spcBef>
              <a:spcAft>
                <a:spcPts val="0"/>
              </a:spcAft>
              <a:buSzPts val="1400"/>
              <a:buFont typeface="Anaheim"/>
              <a:buChar char="■"/>
              <a:defRPr>
                <a:solidFill>
                  <a:srgbClr val="434343"/>
                </a:solidFill>
              </a:defRPr>
            </a:lvl6pPr>
            <a:lvl7pPr indent="-317500" lvl="6" marL="3200400" rtl="0">
              <a:lnSpc>
                <a:spcPct val="100000"/>
              </a:lnSpc>
              <a:spcBef>
                <a:spcPts val="0"/>
              </a:spcBef>
              <a:spcAft>
                <a:spcPts val="0"/>
              </a:spcAft>
              <a:buSzPts val="1400"/>
              <a:buFont typeface="Anaheim"/>
              <a:buChar char="●"/>
              <a:defRPr>
                <a:solidFill>
                  <a:srgbClr val="434343"/>
                </a:solidFill>
              </a:defRPr>
            </a:lvl7pPr>
            <a:lvl8pPr indent="-317500" lvl="7" marL="3657600" rtl="0">
              <a:lnSpc>
                <a:spcPct val="100000"/>
              </a:lnSpc>
              <a:spcBef>
                <a:spcPts val="0"/>
              </a:spcBef>
              <a:spcAft>
                <a:spcPts val="0"/>
              </a:spcAft>
              <a:buSzPts val="1400"/>
              <a:buFont typeface="Anaheim"/>
              <a:buChar char="○"/>
              <a:defRPr>
                <a:solidFill>
                  <a:srgbClr val="434343"/>
                </a:solidFill>
              </a:defRPr>
            </a:lvl8pPr>
            <a:lvl9pPr indent="-317500" lvl="8" marL="4114800" rtl="0">
              <a:lnSpc>
                <a:spcPct val="100000"/>
              </a:lnSpc>
              <a:spcBef>
                <a:spcPts val="0"/>
              </a:spcBef>
              <a:spcAft>
                <a:spcPts val="0"/>
              </a:spcAft>
              <a:buSzPts val="1400"/>
              <a:buFont typeface="Anaheim"/>
              <a:buChar char="■"/>
              <a:defRPr>
                <a:solidFill>
                  <a:srgbClr val="434343"/>
                </a:solidFill>
              </a:defRPr>
            </a:lvl9pPr>
          </a:lstStyle>
          <a:p/>
        </p:txBody>
      </p:sp>
      <p:sp>
        <p:nvSpPr>
          <p:cNvPr id="5301" name="Google Shape;5301;p135"/>
          <p:cNvSpPr txBox="1"/>
          <p:nvPr>
            <p:ph type="title"/>
          </p:nvPr>
        </p:nvSpPr>
        <p:spPr>
          <a:xfrm>
            <a:off x="570875" y="1342950"/>
            <a:ext cx="2723400" cy="8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302" name="Google Shape;5302;p135"/>
          <p:cNvGrpSpPr/>
          <p:nvPr/>
        </p:nvGrpSpPr>
        <p:grpSpPr>
          <a:xfrm>
            <a:off x="3120725" y="1372300"/>
            <a:ext cx="5498805" cy="3282900"/>
            <a:chOff x="2015900" y="687400"/>
            <a:chExt cx="5498805" cy="3282900"/>
          </a:xfrm>
        </p:grpSpPr>
        <p:sp>
          <p:nvSpPr>
            <p:cNvPr id="5303" name="Google Shape;5303;p135"/>
            <p:cNvSpPr/>
            <p:nvPr/>
          </p:nvSpPr>
          <p:spPr>
            <a:xfrm>
              <a:off x="2015900" y="687400"/>
              <a:ext cx="5498400" cy="32829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35"/>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5" name="Google Shape;5305;p13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306" name="Google Shape;5306;p135"/>
            <p:cNvGrpSpPr/>
            <p:nvPr/>
          </p:nvGrpSpPr>
          <p:grpSpPr>
            <a:xfrm>
              <a:off x="6899500" y="775681"/>
              <a:ext cx="159637" cy="159637"/>
              <a:chOff x="3492150" y="2030125"/>
              <a:chExt cx="96300" cy="96300"/>
            </a:xfrm>
          </p:grpSpPr>
          <p:cxnSp>
            <p:nvCxnSpPr>
              <p:cNvPr id="5307" name="Google Shape;5307;p13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308" name="Google Shape;5308;p13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309" name="Google Shape;5309;p13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135"/>
          <p:cNvGrpSpPr/>
          <p:nvPr/>
        </p:nvGrpSpPr>
        <p:grpSpPr>
          <a:xfrm>
            <a:off x="-182501" y="3587336"/>
            <a:ext cx="2493777" cy="2279278"/>
            <a:chOff x="-4877750" y="-26075"/>
            <a:chExt cx="3721500" cy="3401400"/>
          </a:xfrm>
        </p:grpSpPr>
        <p:cxnSp>
          <p:nvCxnSpPr>
            <p:cNvPr id="5311" name="Google Shape;5311;p13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12" name="Google Shape;5312;p13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13" name="Google Shape;5313;p13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14" name="Google Shape;5314;p13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15" name="Google Shape;5315;p13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16" name="Google Shape;5316;p13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17" name="Google Shape;5317;p13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18" name="Google Shape;5318;p13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19" name="Google Shape;5319;p13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20" name="Google Shape;5320;p13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21" name="Google Shape;5321;p13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22" name="Google Shape;5322;p13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23" name="Google Shape;5323;p13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24" name="Google Shape;5324;p13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25" name="Google Shape;5325;p13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26" name="Google Shape;5326;p13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27" name="Google Shape;5327;p13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28" name="Google Shape;5328;p13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29" name="Google Shape;5329;p13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pic>
        <p:nvPicPr>
          <p:cNvPr id="78" name="Google Shape;78;p1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9" name="Google Shape;79;p15"/>
          <p:cNvGrpSpPr/>
          <p:nvPr/>
        </p:nvGrpSpPr>
        <p:grpSpPr>
          <a:xfrm>
            <a:off x="6323724" y="49911"/>
            <a:ext cx="2493777" cy="2279278"/>
            <a:chOff x="-4877750" y="-26075"/>
            <a:chExt cx="3721500" cy="3401400"/>
          </a:xfrm>
        </p:grpSpPr>
        <p:cxnSp>
          <p:nvCxnSpPr>
            <p:cNvPr id="80" name="Google Shape;80;p1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1" name="Google Shape;81;p1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2" name="Google Shape;82;p1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3" name="Google Shape;83;p1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4" name="Google Shape;84;p1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5" name="Google Shape;85;p1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6" name="Google Shape;86;p1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7" name="Google Shape;87;p1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8" name="Google Shape;88;p1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9" name="Google Shape;89;p1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0" name="Google Shape;90;p1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1" name="Google Shape;91;p1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2" name="Google Shape;92;p1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3" name="Google Shape;93;p1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1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1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6" name="Google Shape;96;p1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7" name="Google Shape;97;p1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8" name="Google Shape;98;p1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99" name="Google Shape;99;p15"/>
          <p:cNvGrpSpPr/>
          <p:nvPr/>
        </p:nvGrpSpPr>
        <p:grpSpPr>
          <a:xfrm>
            <a:off x="498424" y="2329211"/>
            <a:ext cx="2493777" cy="2279278"/>
            <a:chOff x="-4877750" y="-26075"/>
            <a:chExt cx="3721500" cy="3401400"/>
          </a:xfrm>
        </p:grpSpPr>
        <p:cxnSp>
          <p:nvCxnSpPr>
            <p:cNvPr id="100" name="Google Shape;100;p1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1" name="Google Shape;101;p1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2" name="Google Shape;102;p1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3" name="Google Shape;103;p1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1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5" name="Google Shape;105;p1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6" name="Google Shape;106;p1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1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1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9" name="Google Shape;109;p1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1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1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4" name="Google Shape;114;p1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1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6" name="Google Shape;116;p1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7" name="Google Shape;117;p1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8" name="Google Shape;118;p1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19" name="Google Shape;119;p15"/>
          <p:cNvGrpSpPr/>
          <p:nvPr/>
        </p:nvGrpSpPr>
        <p:grpSpPr>
          <a:xfrm>
            <a:off x="960300" y="865800"/>
            <a:ext cx="6058207" cy="2500500"/>
            <a:chOff x="1303938" y="535000"/>
            <a:chExt cx="6058207" cy="2500500"/>
          </a:xfrm>
        </p:grpSpPr>
        <p:sp>
          <p:nvSpPr>
            <p:cNvPr id="120" name="Google Shape;120;p15"/>
            <p:cNvSpPr/>
            <p:nvPr/>
          </p:nvSpPr>
          <p:spPr>
            <a:xfrm>
              <a:off x="1303938" y="5350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15"/>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123" name="Google Shape;123;p15"/>
            <p:cNvGrpSpPr/>
            <p:nvPr/>
          </p:nvGrpSpPr>
          <p:grpSpPr>
            <a:xfrm>
              <a:off x="6747100" y="623281"/>
              <a:ext cx="159637" cy="159637"/>
              <a:chOff x="3492150" y="2030125"/>
              <a:chExt cx="96300" cy="96300"/>
            </a:xfrm>
          </p:grpSpPr>
          <p:cxnSp>
            <p:nvCxnSpPr>
              <p:cNvPr id="124" name="Google Shape;124;p15"/>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125" name="Google Shape;125;p15"/>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126" name="Google Shape;126;p15"/>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5"/>
          <p:cNvGrpSpPr/>
          <p:nvPr/>
        </p:nvGrpSpPr>
        <p:grpSpPr>
          <a:xfrm>
            <a:off x="1112700" y="1018200"/>
            <a:ext cx="6058207" cy="2500500"/>
            <a:chOff x="1380138" y="611200"/>
            <a:chExt cx="6058207" cy="2500500"/>
          </a:xfrm>
        </p:grpSpPr>
        <p:sp>
          <p:nvSpPr>
            <p:cNvPr id="128" name="Google Shape;128;p15"/>
            <p:cNvSpPr/>
            <p:nvPr/>
          </p:nvSpPr>
          <p:spPr>
            <a:xfrm>
              <a:off x="1380138" y="6112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5"/>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31" name="Google Shape;131;p15"/>
            <p:cNvGrpSpPr/>
            <p:nvPr/>
          </p:nvGrpSpPr>
          <p:grpSpPr>
            <a:xfrm>
              <a:off x="6823300" y="699481"/>
              <a:ext cx="159637" cy="159637"/>
              <a:chOff x="3492150" y="2030125"/>
              <a:chExt cx="96300" cy="96300"/>
            </a:xfrm>
          </p:grpSpPr>
          <p:cxnSp>
            <p:nvCxnSpPr>
              <p:cNvPr id="132" name="Google Shape;132;p1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33" name="Google Shape;133;p1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34" name="Google Shape;134;p15"/>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5"/>
          <p:cNvGrpSpPr/>
          <p:nvPr/>
        </p:nvGrpSpPr>
        <p:grpSpPr>
          <a:xfrm>
            <a:off x="1265100" y="1170600"/>
            <a:ext cx="6058207" cy="2465400"/>
            <a:chOff x="1456338" y="687400"/>
            <a:chExt cx="6058207" cy="2465400"/>
          </a:xfrm>
        </p:grpSpPr>
        <p:sp>
          <p:nvSpPr>
            <p:cNvPr id="136" name="Google Shape;136;p15"/>
            <p:cNvSpPr/>
            <p:nvPr/>
          </p:nvSpPr>
          <p:spPr>
            <a:xfrm>
              <a:off x="1456338" y="687400"/>
              <a:ext cx="6058200" cy="246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1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39" name="Google Shape;139;p15"/>
            <p:cNvGrpSpPr/>
            <p:nvPr/>
          </p:nvGrpSpPr>
          <p:grpSpPr>
            <a:xfrm>
              <a:off x="6899500" y="775681"/>
              <a:ext cx="159637" cy="159637"/>
              <a:chOff x="3492150" y="2030125"/>
              <a:chExt cx="96300" cy="96300"/>
            </a:xfrm>
          </p:grpSpPr>
          <p:cxnSp>
            <p:nvCxnSpPr>
              <p:cNvPr id="140" name="Google Shape;140;p1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41" name="Google Shape;141;p1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42" name="Google Shape;142;p1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5"/>
          <p:cNvGrpSpPr/>
          <p:nvPr/>
        </p:nvGrpSpPr>
        <p:grpSpPr>
          <a:xfrm>
            <a:off x="5029322" y="3201441"/>
            <a:ext cx="2961609" cy="1214700"/>
            <a:chOff x="5467297" y="3548600"/>
            <a:chExt cx="2961609" cy="1214700"/>
          </a:xfrm>
        </p:grpSpPr>
        <p:grpSp>
          <p:nvGrpSpPr>
            <p:cNvPr id="144" name="Google Shape;144;p15"/>
            <p:cNvGrpSpPr/>
            <p:nvPr/>
          </p:nvGrpSpPr>
          <p:grpSpPr>
            <a:xfrm>
              <a:off x="5467297" y="3548600"/>
              <a:ext cx="2961609" cy="1214700"/>
              <a:chOff x="5467297" y="3548600"/>
              <a:chExt cx="2961609" cy="1214700"/>
            </a:xfrm>
          </p:grpSpPr>
          <p:sp>
            <p:nvSpPr>
              <p:cNvPr id="145" name="Google Shape;145;p15"/>
              <p:cNvSpPr/>
              <p:nvPr/>
            </p:nvSpPr>
            <p:spPr>
              <a:xfrm>
                <a:off x="5467297" y="35486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15"/>
            <p:cNvGrpSpPr/>
            <p:nvPr/>
          </p:nvGrpSpPr>
          <p:grpSpPr>
            <a:xfrm>
              <a:off x="7513418" y="3636824"/>
              <a:ext cx="760229" cy="159694"/>
              <a:chOff x="7513418" y="3484424"/>
              <a:chExt cx="760229" cy="159694"/>
            </a:xfrm>
          </p:grpSpPr>
          <p:cxnSp>
            <p:nvCxnSpPr>
              <p:cNvPr id="148" name="Google Shape;148;p15"/>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49" name="Google Shape;149;p15"/>
              <p:cNvGrpSpPr/>
              <p:nvPr/>
            </p:nvGrpSpPr>
            <p:grpSpPr>
              <a:xfrm>
                <a:off x="7813850" y="3484481"/>
                <a:ext cx="159637" cy="159637"/>
                <a:chOff x="3492150" y="2030125"/>
                <a:chExt cx="96300" cy="96300"/>
              </a:xfrm>
            </p:grpSpPr>
            <p:cxnSp>
              <p:nvCxnSpPr>
                <p:cNvPr id="150" name="Google Shape;150;p1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51" name="Google Shape;151;p1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52" name="Google Shape;152;p15"/>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 name="Google Shape;153;p15"/>
          <p:cNvSpPr txBox="1"/>
          <p:nvPr>
            <p:ph type="title"/>
          </p:nvPr>
        </p:nvSpPr>
        <p:spPr>
          <a:xfrm>
            <a:off x="3147088" y="2152925"/>
            <a:ext cx="369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4" name="Google Shape;154;p15"/>
          <p:cNvSpPr txBox="1"/>
          <p:nvPr>
            <p:ph hasCustomPrompt="1" idx="2" type="title"/>
          </p:nvPr>
        </p:nvSpPr>
        <p:spPr>
          <a:xfrm>
            <a:off x="1894063" y="2258525"/>
            <a:ext cx="810000" cy="6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5" name="Google Shape;155;p15"/>
          <p:cNvSpPr txBox="1"/>
          <p:nvPr>
            <p:ph idx="1" type="subTitle"/>
          </p:nvPr>
        </p:nvSpPr>
        <p:spPr>
          <a:xfrm>
            <a:off x="5241575" y="3650500"/>
            <a:ext cx="2537100" cy="6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30" name="Shape 5330"/>
        <p:cNvGrpSpPr/>
        <p:nvPr/>
      </p:nvGrpSpPr>
      <p:grpSpPr>
        <a:xfrm>
          <a:off x="0" y="0"/>
          <a:ext cx="0" cy="0"/>
          <a:chOff x="0" y="0"/>
          <a:chExt cx="0" cy="0"/>
        </a:xfrm>
      </p:grpSpPr>
      <p:grpSp>
        <p:nvGrpSpPr>
          <p:cNvPr id="5331" name="Google Shape;5331;p136"/>
          <p:cNvGrpSpPr/>
          <p:nvPr/>
        </p:nvGrpSpPr>
        <p:grpSpPr>
          <a:xfrm>
            <a:off x="6788924" y="29561"/>
            <a:ext cx="2493777" cy="2279278"/>
            <a:chOff x="-4877750" y="-26075"/>
            <a:chExt cx="3721500" cy="3401400"/>
          </a:xfrm>
        </p:grpSpPr>
        <p:cxnSp>
          <p:nvCxnSpPr>
            <p:cNvPr id="5332" name="Google Shape;5332;p13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33" name="Google Shape;5333;p13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34" name="Google Shape;5334;p13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35" name="Google Shape;5335;p13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36" name="Google Shape;5336;p13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37" name="Google Shape;5337;p13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38" name="Google Shape;5338;p13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39" name="Google Shape;5339;p13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40" name="Google Shape;5340;p13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41" name="Google Shape;5341;p13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42" name="Google Shape;5342;p13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43" name="Google Shape;5343;p13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44" name="Google Shape;5344;p13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45" name="Google Shape;5345;p13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46" name="Google Shape;5346;p13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47" name="Google Shape;5347;p13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48" name="Google Shape;5348;p13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49" name="Google Shape;5349;p13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50" name="Google Shape;5350;p13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5351" name="Google Shape;5351;p13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352" name="Google Shape;5352;p136"/>
          <p:cNvGrpSpPr/>
          <p:nvPr/>
        </p:nvGrpSpPr>
        <p:grpSpPr>
          <a:xfrm>
            <a:off x="1390466" y="588300"/>
            <a:ext cx="6058216" cy="3662100"/>
            <a:chOff x="1303928" y="535000"/>
            <a:chExt cx="6058216" cy="3662100"/>
          </a:xfrm>
        </p:grpSpPr>
        <p:sp>
          <p:nvSpPr>
            <p:cNvPr id="5353" name="Google Shape;5353;p136"/>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36"/>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5" name="Google Shape;5355;p136"/>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5356" name="Google Shape;5356;p136"/>
            <p:cNvGrpSpPr/>
            <p:nvPr/>
          </p:nvGrpSpPr>
          <p:grpSpPr>
            <a:xfrm>
              <a:off x="6747100" y="623281"/>
              <a:ext cx="159637" cy="159637"/>
              <a:chOff x="3492150" y="2030125"/>
              <a:chExt cx="96300" cy="96300"/>
            </a:xfrm>
          </p:grpSpPr>
          <p:cxnSp>
            <p:nvCxnSpPr>
              <p:cNvPr id="5357" name="Google Shape;5357;p136"/>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5358" name="Google Shape;5358;p136"/>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5359" name="Google Shape;5359;p136"/>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136"/>
          <p:cNvGrpSpPr/>
          <p:nvPr/>
        </p:nvGrpSpPr>
        <p:grpSpPr>
          <a:xfrm>
            <a:off x="1542866" y="740700"/>
            <a:ext cx="6058216" cy="3662100"/>
            <a:chOff x="1380128" y="611200"/>
            <a:chExt cx="6058216" cy="3662100"/>
          </a:xfrm>
        </p:grpSpPr>
        <p:sp>
          <p:nvSpPr>
            <p:cNvPr id="5361" name="Google Shape;5361;p136"/>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36"/>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3" name="Google Shape;5363;p136"/>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364" name="Google Shape;5364;p136"/>
            <p:cNvGrpSpPr/>
            <p:nvPr/>
          </p:nvGrpSpPr>
          <p:grpSpPr>
            <a:xfrm>
              <a:off x="6823300" y="699481"/>
              <a:ext cx="159637" cy="159637"/>
              <a:chOff x="3492150" y="2030125"/>
              <a:chExt cx="96300" cy="96300"/>
            </a:xfrm>
          </p:grpSpPr>
          <p:cxnSp>
            <p:nvCxnSpPr>
              <p:cNvPr id="5365" name="Google Shape;5365;p13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366" name="Google Shape;5366;p13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367" name="Google Shape;5367;p136"/>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136"/>
          <p:cNvGrpSpPr/>
          <p:nvPr/>
        </p:nvGrpSpPr>
        <p:grpSpPr>
          <a:xfrm>
            <a:off x="1695266" y="893100"/>
            <a:ext cx="6058216" cy="3662100"/>
            <a:chOff x="1456328" y="687400"/>
            <a:chExt cx="6058216" cy="3662100"/>
          </a:xfrm>
        </p:grpSpPr>
        <p:sp>
          <p:nvSpPr>
            <p:cNvPr id="5369" name="Google Shape;5369;p136"/>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36"/>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1" name="Google Shape;5371;p13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372" name="Google Shape;5372;p136"/>
            <p:cNvGrpSpPr/>
            <p:nvPr/>
          </p:nvGrpSpPr>
          <p:grpSpPr>
            <a:xfrm>
              <a:off x="6899500" y="775681"/>
              <a:ext cx="159637" cy="159637"/>
              <a:chOff x="3492150" y="2030125"/>
              <a:chExt cx="96300" cy="96300"/>
            </a:xfrm>
          </p:grpSpPr>
          <p:cxnSp>
            <p:nvCxnSpPr>
              <p:cNvPr id="5373" name="Google Shape;5373;p13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374" name="Google Shape;5374;p13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375" name="Google Shape;5375;p13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6" name="Google Shape;5376;p136"/>
          <p:cNvSpPr txBox="1"/>
          <p:nvPr>
            <p:ph type="title"/>
          </p:nvPr>
        </p:nvSpPr>
        <p:spPr>
          <a:xfrm>
            <a:off x="2412875" y="1616875"/>
            <a:ext cx="46230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77" name="Shape 5377"/>
        <p:cNvGrpSpPr/>
        <p:nvPr/>
      </p:nvGrpSpPr>
      <p:grpSpPr>
        <a:xfrm>
          <a:off x="0" y="0"/>
          <a:ext cx="0" cy="0"/>
          <a:chOff x="0" y="0"/>
          <a:chExt cx="0" cy="0"/>
        </a:xfrm>
      </p:grpSpPr>
      <p:grpSp>
        <p:nvGrpSpPr>
          <p:cNvPr id="5378" name="Google Shape;5378;p137"/>
          <p:cNvGrpSpPr/>
          <p:nvPr/>
        </p:nvGrpSpPr>
        <p:grpSpPr>
          <a:xfrm>
            <a:off x="6197399" y="115986"/>
            <a:ext cx="2493777" cy="2279278"/>
            <a:chOff x="-4877750" y="-26075"/>
            <a:chExt cx="3721500" cy="3401400"/>
          </a:xfrm>
        </p:grpSpPr>
        <p:cxnSp>
          <p:nvCxnSpPr>
            <p:cNvPr id="5379" name="Google Shape;5379;p13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80" name="Google Shape;5380;p13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81" name="Google Shape;5381;p13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82" name="Google Shape;5382;p13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83" name="Google Shape;5383;p13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84" name="Google Shape;5384;p13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85" name="Google Shape;5385;p13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86" name="Google Shape;5386;p13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87" name="Google Shape;5387;p13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88" name="Google Shape;5388;p13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89" name="Google Shape;5389;p13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90" name="Google Shape;5390;p13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91" name="Google Shape;5391;p13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92" name="Google Shape;5392;p13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93" name="Google Shape;5393;p13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94" name="Google Shape;5394;p13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395" name="Google Shape;5395;p13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96" name="Google Shape;5396;p13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97" name="Google Shape;5397;p13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398" name="Google Shape;5398;p137"/>
          <p:cNvGrpSpPr/>
          <p:nvPr/>
        </p:nvGrpSpPr>
        <p:grpSpPr>
          <a:xfrm>
            <a:off x="375574" y="2534161"/>
            <a:ext cx="2493777" cy="2279278"/>
            <a:chOff x="-4877750" y="-26075"/>
            <a:chExt cx="3721500" cy="3401400"/>
          </a:xfrm>
        </p:grpSpPr>
        <p:cxnSp>
          <p:nvCxnSpPr>
            <p:cNvPr id="5399" name="Google Shape;5399;p13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00" name="Google Shape;5400;p13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01" name="Google Shape;5401;p13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02" name="Google Shape;5402;p13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03" name="Google Shape;5403;p13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04" name="Google Shape;5404;p13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05" name="Google Shape;5405;p13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06" name="Google Shape;5406;p13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07" name="Google Shape;5407;p13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08" name="Google Shape;5408;p13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09" name="Google Shape;5409;p13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10" name="Google Shape;5410;p13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11" name="Google Shape;5411;p13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12" name="Google Shape;5412;p13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13" name="Google Shape;5413;p13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14" name="Google Shape;5414;p13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15" name="Google Shape;5415;p13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16" name="Google Shape;5416;p13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17" name="Google Shape;5417;p13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5418" name="Google Shape;5418;p13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419" name="Google Shape;5419;p137"/>
          <p:cNvGrpSpPr/>
          <p:nvPr/>
        </p:nvGrpSpPr>
        <p:grpSpPr>
          <a:xfrm>
            <a:off x="1390491" y="588300"/>
            <a:ext cx="6058216" cy="3662100"/>
            <a:chOff x="1303928" y="535000"/>
            <a:chExt cx="6058216" cy="3662100"/>
          </a:xfrm>
        </p:grpSpPr>
        <p:sp>
          <p:nvSpPr>
            <p:cNvPr id="5420" name="Google Shape;5420;p137"/>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37"/>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2" name="Google Shape;5422;p137"/>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5423" name="Google Shape;5423;p137"/>
            <p:cNvGrpSpPr/>
            <p:nvPr/>
          </p:nvGrpSpPr>
          <p:grpSpPr>
            <a:xfrm>
              <a:off x="6747100" y="623281"/>
              <a:ext cx="159637" cy="159637"/>
              <a:chOff x="3492150" y="2030125"/>
              <a:chExt cx="96300" cy="96300"/>
            </a:xfrm>
          </p:grpSpPr>
          <p:cxnSp>
            <p:nvCxnSpPr>
              <p:cNvPr id="5424" name="Google Shape;5424;p137"/>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5425" name="Google Shape;5425;p137"/>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5426" name="Google Shape;5426;p137"/>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137"/>
          <p:cNvGrpSpPr/>
          <p:nvPr/>
        </p:nvGrpSpPr>
        <p:grpSpPr>
          <a:xfrm>
            <a:off x="1542891" y="740700"/>
            <a:ext cx="6058216" cy="3662100"/>
            <a:chOff x="1380128" y="611200"/>
            <a:chExt cx="6058216" cy="3662100"/>
          </a:xfrm>
        </p:grpSpPr>
        <p:sp>
          <p:nvSpPr>
            <p:cNvPr id="5428" name="Google Shape;5428;p137"/>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37"/>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0" name="Google Shape;5430;p137"/>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431" name="Google Shape;5431;p137"/>
            <p:cNvGrpSpPr/>
            <p:nvPr/>
          </p:nvGrpSpPr>
          <p:grpSpPr>
            <a:xfrm>
              <a:off x="6823300" y="699481"/>
              <a:ext cx="159637" cy="159637"/>
              <a:chOff x="3492150" y="2030125"/>
              <a:chExt cx="96300" cy="96300"/>
            </a:xfrm>
          </p:grpSpPr>
          <p:cxnSp>
            <p:nvCxnSpPr>
              <p:cNvPr id="5432" name="Google Shape;5432;p13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433" name="Google Shape;5433;p13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434" name="Google Shape;5434;p137"/>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137"/>
          <p:cNvGrpSpPr/>
          <p:nvPr/>
        </p:nvGrpSpPr>
        <p:grpSpPr>
          <a:xfrm>
            <a:off x="1695291" y="893100"/>
            <a:ext cx="6058216" cy="3662100"/>
            <a:chOff x="1456328" y="687400"/>
            <a:chExt cx="6058216" cy="3662100"/>
          </a:xfrm>
        </p:grpSpPr>
        <p:sp>
          <p:nvSpPr>
            <p:cNvPr id="5436" name="Google Shape;5436;p137"/>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37"/>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8" name="Google Shape;5438;p13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439" name="Google Shape;5439;p137"/>
            <p:cNvGrpSpPr/>
            <p:nvPr/>
          </p:nvGrpSpPr>
          <p:grpSpPr>
            <a:xfrm>
              <a:off x="6899500" y="775681"/>
              <a:ext cx="159637" cy="159637"/>
              <a:chOff x="3492150" y="2030125"/>
              <a:chExt cx="96300" cy="96300"/>
            </a:xfrm>
          </p:grpSpPr>
          <p:cxnSp>
            <p:nvCxnSpPr>
              <p:cNvPr id="5440" name="Google Shape;5440;p13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441" name="Google Shape;5441;p13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442" name="Google Shape;5442;p13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3" name="Google Shape;5443;p137"/>
          <p:cNvSpPr txBox="1"/>
          <p:nvPr>
            <p:ph type="title"/>
          </p:nvPr>
        </p:nvSpPr>
        <p:spPr>
          <a:xfrm>
            <a:off x="2282250" y="1806325"/>
            <a:ext cx="4884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44" name="Google Shape;5444;p137"/>
          <p:cNvSpPr txBox="1"/>
          <p:nvPr>
            <p:ph idx="1" type="subTitle"/>
          </p:nvPr>
        </p:nvSpPr>
        <p:spPr>
          <a:xfrm>
            <a:off x="2282200" y="2648125"/>
            <a:ext cx="4884300" cy="119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445" name="Shape 5445"/>
        <p:cNvGrpSpPr/>
        <p:nvPr/>
      </p:nvGrpSpPr>
      <p:grpSpPr>
        <a:xfrm>
          <a:off x="0" y="0"/>
          <a:ext cx="0" cy="0"/>
          <a:chOff x="0" y="0"/>
          <a:chExt cx="0" cy="0"/>
        </a:xfrm>
      </p:grpSpPr>
      <p:grpSp>
        <p:nvGrpSpPr>
          <p:cNvPr id="5446" name="Google Shape;5446;p138"/>
          <p:cNvGrpSpPr/>
          <p:nvPr/>
        </p:nvGrpSpPr>
        <p:grpSpPr>
          <a:xfrm>
            <a:off x="6840824" y="3925557"/>
            <a:ext cx="2493777" cy="2279278"/>
            <a:chOff x="-4877750" y="-26075"/>
            <a:chExt cx="3721500" cy="3401400"/>
          </a:xfrm>
        </p:grpSpPr>
        <p:cxnSp>
          <p:nvCxnSpPr>
            <p:cNvPr id="5447" name="Google Shape;5447;p13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48" name="Google Shape;5448;p13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49" name="Google Shape;5449;p13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50" name="Google Shape;5450;p13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51" name="Google Shape;5451;p13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52" name="Google Shape;5452;p13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53" name="Google Shape;5453;p13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54" name="Google Shape;5454;p13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55" name="Google Shape;5455;p13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56" name="Google Shape;5456;p13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57" name="Google Shape;5457;p13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58" name="Google Shape;5458;p13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59" name="Google Shape;5459;p13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60" name="Google Shape;5460;p13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61" name="Google Shape;5461;p13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62" name="Google Shape;5462;p13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63" name="Google Shape;5463;p13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64" name="Google Shape;5464;p13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65" name="Google Shape;5465;p13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5466" name="Google Shape;5466;p138"/>
          <p:cNvSpPr txBox="1"/>
          <p:nvPr>
            <p:ph type="title"/>
          </p:nvPr>
        </p:nvSpPr>
        <p:spPr>
          <a:xfrm>
            <a:off x="1186500" y="4079700"/>
            <a:ext cx="67710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67" name="Shape 5467"/>
        <p:cNvGrpSpPr/>
        <p:nvPr/>
      </p:nvGrpSpPr>
      <p:grpSpPr>
        <a:xfrm>
          <a:off x="0" y="0"/>
          <a:ext cx="0" cy="0"/>
          <a:chOff x="0" y="0"/>
          <a:chExt cx="0" cy="0"/>
        </a:xfrm>
      </p:grpSpPr>
      <p:grpSp>
        <p:nvGrpSpPr>
          <p:cNvPr id="5468" name="Google Shape;5468;p139"/>
          <p:cNvGrpSpPr/>
          <p:nvPr/>
        </p:nvGrpSpPr>
        <p:grpSpPr>
          <a:xfrm>
            <a:off x="7117599" y="3840486"/>
            <a:ext cx="2493777" cy="2279278"/>
            <a:chOff x="-4877750" y="-26075"/>
            <a:chExt cx="3721500" cy="3401400"/>
          </a:xfrm>
        </p:grpSpPr>
        <p:cxnSp>
          <p:nvCxnSpPr>
            <p:cNvPr id="5469" name="Google Shape;5469;p13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70" name="Google Shape;5470;p13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71" name="Google Shape;5471;p13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72" name="Google Shape;5472;p13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73" name="Google Shape;5473;p13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74" name="Google Shape;5474;p13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75" name="Google Shape;5475;p13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76" name="Google Shape;5476;p13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77" name="Google Shape;5477;p13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78" name="Google Shape;5478;p13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79" name="Google Shape;5479;p13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80" name="Google Shape;5480;p13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81" name="Google Shape;5481;p13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82" name="Google Shape;5482;p13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83" name="Google Shape;5483;p13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84" name="Google Shape;5484;p13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85" name="Google Shape;5485;p13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86" name="Google Shape;5486;p13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87" name="Google Shape;5487;p13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5488" name="Google Shape;5488;p13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489" name="Google Shape;5489;p139"/>
          <p:cNvGrpSpPr/>
          <p:nvPr/>
        </p:nvGrpSpPr>
        <p:grpSpPr>
          <a:xfrm>
            <a:off x="655524" y="-391364"/>
            <a:ext cx="2493777" cy="2279278"/>
            <a:chOff x="-4877750" y="-26075"/>
            <a:chExt cx="3721500" cy="3401400"/>
          </a:xfrm>
        </p:grpSpPr>
        <p:cxnSp>
          <p:nvCxnSpPr>
            <p:cNvPr id="5490" name="Google Shape;5490;p13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91" name="Google Shape;5491;p13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92" name="Google Shape;5492;p13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93" name="Google Shape;5493;p13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94" name="Google Shape;5494;p13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95" name="Google Shape;5495;p13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96" name="Google Shape;5496;p13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97" name="Google Shape;5497;p13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98" name="Google Shape;5498;p13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99" name="Google Shape;5499;p13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00" name="Google Shape;5500;p13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01" name="Google Shape;5501;p13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02" name="Google Shape;5502;p13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03" name="Google Shape;5503;p13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04" name="Google Shape;5504;p13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05" name="Google Shape;5505;p13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06" name="Google Shape;5506;p13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07" name="Google Shape;5507;p13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08" name="Google Shape;5508;p13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509" name="Google Shape;5509;p139"/>
          <p:cNvGrpSpPr/>
          <p:nvPr/>
        </p:nvGrpSpPr>
        <p:grpSpPr>
          <a:xfrm>
            <a:off x="1108488" y="898200"/>
            <a:ext cx="6622217" cy="3042300"/>
            <a:chOff x="892188" y="687400"/>
            <a:chExt cx="6622217" cy="3042300"/>
          </a:xfrm>
        </p:grpSpPr>
        <p:sp>
          <p:nvSpPr>
            <p:cNvPr id="5510" name="Google Shape;5510;p139"/>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39"/>
            <p:cNvSpPr/>
            <p:nvPr/>
          </p:nvSpPr>
          <p:spPr>
            <a:xfrm>
              <a:off x="892204" y="687400"/>
              <a:ext cx="6622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2" name="Google Shape;5512;p13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513" name="Google Shape;5513;p139"/>
            <p:cNvGrpSpPr/>
            <p:nvPr/>
          </p:nvGrpSpPr>
          <p:grpSpPr>
            <a:xfrm>
              <a:off x="6899500" y="775681"/>
              <a:ext cx="159637" cy="159637"/>
              <a:chOff x="3492150" y="2030125"/>
              <a:chExt cx="96300" cy="96300"/>
            </a:xfrm>
          </p:grpSpPr>
          <p:cxnSp>
            <p:nvCxnSpPr>
              <p:cNvPr id="5514" name="Google Shape;5514;p139"/>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5515" name="Google Shape;5515;p139"/>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5516" name="Google Shape;5516;p139"/>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139"/>
          <p:cNvGrpSpPr/>
          <p:nvPr/>
        </p:nvGrpSpPr>
        <p:grpSpPr>
          <a:xfrm>
            <a:off x="1260888" y="1050600"/>
            <a:ext cx="6622217" cy="3042300"/>
            <a:chOff x="892188" y="687400"/>
            <a:chExt cx="6622217" cy="3042300"/>
          </a:xfrm>
        </p:grpSpPr>
        <p:sp>
          <p:nvSpPr>
            <p:cNvPr id="5518" name="Google Shape;5518;p139"/>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39"/>
            <p:cNvSpPr/>
            <p:nvPr/>
          </p:nvSpPr>
          <p:spPr>
            <a:xfrm>
              <a:off x="892204" y="687400"/>
              <a:ext cx="6622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0" name="Google Shape;5520;p13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521" name="Google Shape;5521;p139"/>
            <p:cNvGrpSpPr/>
            <p:nvPr/>
          </p:nvGrpSpPr>
          <p:grpSpPr>
            <a:xfrm>
              <a:off x="6899500" y="775681"/>
              <a:ext cx="159637" cy="159637"/>
              <a:chOff x="3492150" y="2030125"/>
              <a:chExt cx="96300" cy="96300"/>
            </a:xfrm>
          </p:grpSpPr>
          <p:cxnSp>
            <p:nvCxnSpPr>
              <p:cNvPr id="5522" name="Google Shape;5522;p13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523" name="Google Shape;5523;p13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524" name="Google Shape;5524;p13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139"/>
          <p:cNvGrpSpPr/>
          <p:nvPr/>
        </p:nvGrpSpPr>
        <p:grpSpPr>
          <a:xfrm>
            <a:off x="1413288" y="1203000"/>
            <a:ext cx="6622217" cy="3042300"/>
            <a:chOff x="892188" y="687400"/>
            <a:chExt cx="6622217" cy="3042300"/>
          </a:xfrm>
        </p:grpSpPr>
        <p:sp>
          <p:nvSpPr>
            <p:cNvPr id="5526" name="Google Shape;5526;p139"/>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39"/>
            <p:cNvSpPr/>
            <p:nvPr/>
          </p:nvSpPr>
          <p:spPr>
            <a:xfrm>
              <a:off x="892204" y="687400"/>
              <a:ext cx="6622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8" name="Google Shape;5528;p13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529" name="Google Shape;5529;p139"/>
            <p:cNvGrpSpPr/>
            <p:nvPr/>
          </p:nvGrpSpPr>
          <p:grpSpPr>
            <a:xfrm>
              <a:off x="6899500" y="775681"/>
              <a:ext cx="159637" cy="159637"/>
              <a:chOff x="3492150" y="2030125"/>
              <a:chExt cx="96300" cy="96300"/>
            </a:xfrm>
          </p:grpSpPr>
          <p:cxnSp>
            <p:nvCxnSpPr>
              <p:cNvPr id="5530" name="Google Shape;5530;p13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531" name="Google Shape;5531;p13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532" name="Google Shape;5532;p13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3" name="Google Shape;5533;p139"/>
          <p:cNvSpPr txBox="1"/>
          <p:nvPr>
            <p:ph hasCustomPrompt="1" type="title"/>
          </p:nvPr>
        </p:nvSpPr>
        <p:spPr>
          <a:xfrm>
            <a:off x="2044350" y="1832214"/>
            <a:ext cx="53601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8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34" name="Google Shape;5534;p139"/>
          <p:cNvSpPr txBox="1"/>
          <p:nvPr>
            <p:ph idx="1" type="subTitle"/>
          </p:nvPr>
        </p:nvSpPr>
        <p:spPr>
          <a:xfrm>
            <a:off x="2044350" y="3343364"/>
            <a:ext cx="5360100" cy="40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535" name="Shape 5535"/>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536" name="Shape 5536"/>
        <p:cNvGrpSpPr/>
        <p:nvPr/>
      </p:nvGrpSpPr>
      <p:grpSpPr>
        <a:xfrm>
          <a:off x="0" y="0"/>
          <a:ext cx="0" cy="0"/>
          <a:chOff x="0" y="0"/>
          <a:chExt cx="0" cy="0"/>
        </a:xfrm>
      </p:grpSpPr>
      <p:pic>
        <p:nvPicPr>
          <p:cNvPr id="5537" name="Google Shape;5537;p14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538" name="Google Shape;5538;p141"/>
          <p:cNvGrpSpPr/>
          <p:nvPr/>
        </p:nvGrpSpPr>
        <p:grpSpPr>
          <a:xfrm>
            <a:off x="8230499" y="1686886"/>
            <a:ext cx="2493777" cy="2279278"/>
            <a:chOff x="-4877750" y="-26075"/>
            <a:chExt cx="3721500" cy="3401400"/>
          </a:xfrm>
        </p:grpSpPr>
        <p:cxnSp>
          <p:nvCxnSpPr>
            <p:cNvPr id="5539" name="Google Shape;5539;p14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40" name="Google Shape;5540;p14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41" name="Google Shape;5541;p14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42" name="Google Shape;5542;p14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43" name="Google Shape;5543;p14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44" name="Google Shape;5544;p14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45" name="Google Shape;5545;p14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46" name="Google Shape;5546;p14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47" name="Google Shape;5547;p14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48" name="Google Shape;5548;p14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49" name="Google Shape;5549;p14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50" name="Google Shape;5550;p14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51" name="Google Shape;5551;p14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52" name="Google Shape;5552;p14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53" name="Google Shape;5553;p14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54" name="Google Shape;5554;p14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55" name="Google Shape;5555;p14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56" name="Google Shape;5556;p14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57" name="Google Shape;5557;p14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558" name="Google Shape;5558;p141"/>
          <p:cNvGrpSpPr/>
          <p:nvPr/>
        </p:nvGrpSpPr>
        <p:grpSpPr>
          <a:xfrm>
            <a:off x="202275" y="211950"/>
            <a:ext cx="8739453" cy="4719600"/>
            <a:chOff x="-1224775" y="687400"/>
            <a:chExt cx="8739453" cy="4719600"/>
          </a:xfrm>
        </p:grpSpPr>
        <p:sp>
          <p:nvSpPr>
            <p:cNvPr id="5559" name="Google Shape;5559;p141"/>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41"/>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1" name="Google Shape;5561;p14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562" name="Google Shape;5562;p141"/>
            <p:cNvGrpSpPr/>
            <p:nvPr/>
          </p:nvGrpSpPr>
          <p:grpSpPr>
            <a:xfrm>
              <a:off x="6899500" y="775681"/>
              <a:ext cx="159637" cy="159637"/>
              <a:chOff x="3492150" y="2030125"/>
              <a:chExt cx="96300" cy="96300"/>
            </a:xfrm>
          </p:grpSpPr>
          <p:cxnSp>
            <p:nvCxnSpPr>
              <p:cNvPr id="5563" name="Google Shape;5563;p14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564" name="Google Shape;5564;p14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565" name="Google Shape;5565;p14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6" name="Google Shape;5566;p141"/>
          <p:cNvSpPr txBox="1"/>
          <p:nvPr>
            <p:ph hasCustomPrompt="1" type="title"/>
          </p:nvPr>
        </p:nvSpPr>
        <p:spPr>
          <a:xfrm>
            <a:off x="1237138"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67" name="Google Shape;5567;p141"/>
          <p:cNvSpPr txBox="1"/>
          <p:nvPr>
            <p:ph idx="1" type="subTitle"/>
          </p:nvPr>
        </p:nvSpPr>
        <p:spPr>
          <a:xfrm>
            <a:off x="2246638"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68" name="Google Shape;5568;p141"/>
          <p:cNvSpPr txBox="1"/>
          <p:nvPr>
            <p:ph hasCustomPrompt="1" idx="2" type="title"/>
          </p:nvPr>
        </p:nvSpPr>
        <p:spPr>
          <a:xfrm>
            <a:off x="4748163"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69" name="Google Shape;5569;p141"/>
          <p:cNvSpPr txBox="1"/>
          <p:nvPr>
            <p:ph idx="3" type="subTitle"/>
          </p:nvPr>
        </p:nvSpPr>
        <p:spPr>
          <a:xfrm>
            <a:off x="5775363"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70" name="Google Shape;5570;p141"/>
          <p:cNvSpPr txBox="1"/>
          <p:nvPr>
            <p:ph hasCustomPrompt="1" idx="4" type="title"/>
          </p:nvPr>
        </p:nvSpPr>
        <p:spPr>
          <a:xfrm>
            <a:off x="1237138"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71" name="Google Shape;5571;p141"/>
          <p:cNvSpPr txBox="1"/>
          <p:nvPr>
            <p:ph idx="5" type="subTitle"/>
          </p:nvPr>
        </p:nvSpPr>
        <p:spPr>
          <a:xfrm>
            <a:off x="2246638"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72" name="Google Shape;5572;p141"/>
          <p:cNvSpPr txBox="1"/>
          <p:nvPr>
            <p:ph hasCustomPrompt="1" idx="6" type="title"/>
          </p:nvPr>
        </p:nvSpPr>
        <p:spPr>
          <a:xfrm>
            <a:off x="4748163"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73" name="Google Shape;5573;p141"/>
          <p:cNvSpPr txBox="1"/>
          <p:nvPr>
            <p:ph idx="7" type="subTitle"/>
          </p:nvPr>
        </p:nvSpPr>
        <p:spPr>
          <a:xfrm>
            <a:off x="5775363"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74" name="Google Shape;5574;p141"/>
          <p:cNvSpPr txBox="1"/>
          <p:nvPr>
            <p:ph idx="8" type="subTitle"/>
          </p:nvPr>
        </p:nvSpPr>
        <p:spPr>
          <a:xfrm>
            <a:off x="2246638"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75" name="Google Shape;5575;p141"/>
          <p:cNvSpPr txBox="1"/>
          <p:nvPr>
            <p:ph idx="9" type="subTitle"/>
          </p:nvPr>
        </p:nvSpPr>
        <p:spPr>
          <a:xfrm>
            <a:off x="5775363"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76" name="Google Shape;5576;p141"/>
          <p:cNvSpPr txBox="1"/>
          <p:nvPr>
            <p:ph idx="13" type="subTitle"/>
          </p:nvPr>
        </p:nvSpPr>
        <p:spPr>
          <a:xfrm>
            <a:off x="2246638"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77" name="Google Shape;5577;p141"/>
          <p:cNvSpPr txBox="1"/>
          <p:nvPr>
            <p:ph idx="14" type="subTitle"/>
          </p:nvPr>
        </p:nvSpPr>
        <p:spPr>
          <a:xfrm>
            <a:off x="5775363"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78" name="Google Shape;5578;p141"/>
          <p:cNvSpPr txBox="1"/>
          <p:nvPr>
            <p:ph idx="15"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579" name="Shape 5579"/>
        <p:cNvGrpSpPr/>
        <p:nvPr/>
      </p:nvGrpSpPr>
      <p:grpSpPr>
        <a:xfrm>
          <a:off x="0" y="0"/>
          <a:ext cx="0" cy="0"/>
          <a:chOff x="0" y="0"/>
          <a:chExt cx="0" cy="0"/>
        </a:xfrm>
      </p:grpSpPr>
      <p:pic>
        <p:nvPicPr>
          <p:cNvPr id="5580" name="Google Shape;5580;p14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581" name="Google Shape;5581;p142"/>
          <p:cNvGrpSpPr/>
          <p:nvPr/>
        </p:nvGrpSpPr>
        <p:grpSpPr>
          <a:xfrm>
            <a:off x="294074" y="2514811"/>
            <a:ext cx="2493777" cy="2279278"/>
            <a:chOff x="-4877750" y="-26075"/>
            <a:chExt cx="3721500" cy="3401400"/>
          </a:xfrm>
        </p:grpSpPr>
        <p:cxnSp>
          <p:nvCxnSpPr>
            <p:cNvPr id="5582" name="Google Shape;5582;p14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83" name="Google Shape;5583;p14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84" name="Google Shape;5584;p14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85" name="Google Shape;5585;p14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86" name="Google Shape;5586;p14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87" name="Google Shape;5587;p14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88" name="Google Shape;5588;p14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89" name="Google Shape;5589;p14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90" name="Google Shape;5590;p14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91" name="Google Shape;5591;p14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92" name="Google Shape;5592;p14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93" name="Google Shape;5593;p14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94" name="Google Shape;5594;p14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95" name="Google Shape;5595;p14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96" name="Google Shape;5596;p14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97" name="Google Shape;5597;p14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98" name="Google Shape;5598;p14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99" name="Google Shape;5599;p14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00" name="Google Shape;5600;p14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601" name="Google Shape;5601;p142"/>
          <p:cNvGrpSpPr/>
          <p:nvPr/>
        </p:nvGrpSpPr>
        <p:grpSpPr>
          <a:xfrm>
            <a:off x="715100" y="785675"/>
            <a:ext cx="6079950" cy="2636700"/>
            <a:chOff x="410300" y="539975"/>
            <a:chExt cx="6079950" cy="2636700"/>
          </a:xfrm>
        </p:grpSpPr>
        <p:sp>
          <p:nvSpPr>
            <p:cNvPr id="5602" name="Google Shape;5602;p142"/>
            <p:cNvSpPr/>
            <p:nvPr/>
          </p:nvSpPr>
          <p:spPr>
            <a:xfrm>
              <a:off x="410300" y="539975"/>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42"/>
            <p:cNvSpPr/>
            <p:nvPr/>
          </p:nvSpPr>
          <p:spPr>
            <a:xfrm>
              <a:off x="410750" y="539975"/>
              <a:ext cx="6079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4" name="Google Shape;5604;p142"/>
            <p:cNvCxnSpPr/>
            <p:nvPr/>
          </p:nvCxnSpPr>
          <p:spPr>
            <a:xfrm>
              <a:off x="5574643" y="787836"/>
              <a:ext cx="159600" cy="0"/>
            </a:xfrm>
            <a:prstGeom prst="straightConnector1">
              <a:avLst/>
            </a:prstGeom>
            <a:noFill/>
            <a:ln cap="flat" cmpd="sng" w="9525">
              <a:solidFill>
                <a:schemeClr val="dk2"/>
              </a:solidFill>
              <a:prstDash val="solid"/>
              <a:round/>
              <a:headEnd len="med" w="med" type="none"/>
              <a:tailEnd len="med" w="med" type="none"/>
            </a:ln>
          </p:spPr>
        </p:cxnSp>
        <p:grpSp>
          <p:nvGrpSpPr>
            <p:cNvPr id="5605" name="Google Shape;5605;p142"/>
            <p:cNvGrpSpPr/>
            <p:nvPr/>
          </p:nvGrpSpPr>
          <p:grpSpPr>
            <a:xfrm>
              <a:off x="5875075" y="628256"/>
              <a:ext cx="159637" cy="159637"/>
              <a:chOff x="3492150" y="2030125"/>
              <a:chExt cx="96300" cy="96300"/>
            </a:xfrm>
          </p:grpSpPr>
          <p:cxnSp>
            <p:nvCxnSpPr>
              <p:cNvPr id="5606" name="Google Shape;5606;p142"/>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5607" name="Google Shape;5607;p142"/>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5608" name="Google Shape;5608;p142"/>
            <p:cNvSpPr/>
            <p:nvPr/>
          </p:nvSpPr>
          <p:spPr>
            <a:xfrm>
              <a:off x="6175271" y="628199"/>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142"/>
          <p:cNvGrpSpPr/>
          <p:nvPr/>
        </p:nvGrpSpPr>
        <p:grpSpPr>
          <a:xfrm>
            <a:off x="867500" y="938075"/>
            <a:ext cx="6079950" cy="2636700"/>
            <a:chOff x="1434725" y="687400"/>
            <a:chExt cx="6079950" cy="2636700"/>
          </a:xfrm>
        </p:grpSpPr>
        <p:sp>
          <p:nvSpPr>
            <p:cNvPr id="5610" name="Google Shape;5610;p142"/>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42"/>
            <p:cNvSpPr/>
            <p:nvPr/>
          </p:nvSpPr>
          <p:spPr>
            <a:xfrm>
              <a:off x="1435175" y="687400"/>
              <a:ext cx="6079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2" name="Google Shape;5612;p14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613" name="Google Shape;5613;p142"/>
            <p:cNvGrpSpPr/>
            <p:nvPr/>
          </p:nvGrpSpPr>
          <p:grpSpPr>
            <a:xfrm>
              <a:off x="6899500" y="775681"/>
              <a:ext cx="159637" cy="159637"/>
              <a:chOff x="3492150" y="2030125"/>
              <a:chExt cx="96300" cy="96300"/>
            </a:xfrm>
          </p:grpSpPr>
          <p:cxnSp>
            <p:nvCxnSpPr>
              <p:cNvPr id="5614" name="Google Shape;5614;p14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615" name="Google Shape;5615;p14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616" name="Google Shape;5616;p14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142"/>
          <p:cNvGrpSpPr/>
          <p:nvPr/>
        </p:nvGrpSpPr>
        <p:grpSpPr>
          <a:xfrm>
            <a:off x="1019900" y="1090475"/>
            <a:ext cx="6079950" cy="2636700"/>
            <a:chOff x="1434725" y="687400"/>
            <a:chExt cx="6079950" cy="2636700"/>
          </a:xfrm>
        </p:grpSpPr>
        <p:sp>
          <p:nvSpPr>
            <p:cNvPr id="5618" name="Google Shape;5618;p142"/>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42"/>
            <p:cNvSpPr/>
            <p:nvPr/>
          </p:nvSpPr>
          <p:spPr>
            <a:xfrm>
              <a:off x="1435175" y="687400"/>
              <a:ext cx="6079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0" name="Google Shape;5620;p14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621" name="Google Shape;5621;p142"/>
            <p:cNvGrpSpPr/>
            <p:nvPr/>
          </p:nvGrpSpPr>
          <p:grpSpPr>
            <a:xfrm>
              <a:off x="6899500" y="775681"/>
              <a:ext cx="159637" cy="159637"/>
              <a:chOff x="3492150" y="2030125"/>
              <a:chExt cx="96300" cy="96300"/>
            </a:xfrm>
          </p:grpSpPr>
          <p:cxnSp>
            <p:nvCxnSpPr>
              <p:cNvPr id="5622" name="Google Shape;5622;p14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623" name="Google Shape;5623;p14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624" name="Google Shape;5624;p14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5" name="Google Shape;5625;p142"/>
          <p:cNvSpPr txBox="1"/>
          <p:nvPr>
            <p:ph type="title"/>
          </p:nvPr>
        </p:nvSpPr>
        <p:spPr>
          <a:xfrm>
            <a:off x="6038925" y="3852875"/>
            <a:ext cx="2161200" cy="74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626" name="Google Shape;5626;p142"/>
          <p:cNvSpPr txBox="1"/>
          <p:nvPr>
            <p:ph idx="1" type="subTitle"/>
          </p:nvPr>
        </p:nvSpPr>
        <p:spPr>
          <a:xfrm>
            <a:off x="1523150" y="1672175"/>
            <a:ext cx="52599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30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627" name="Shape 5627"/>
        <p:cNvGrpSpPr/>
        <p:nvPr/>
      </p:nvGrpSpPr>
      <p:grpSpPr>
        <a:xfrm>
          <a:off x="0" y="0"/>
          <a:ext cx="0" cy="0"/>
          <a:chOff x="0" y="0"/>
          <a:chExt cx="0" cy="0"/>
        </a:xfrm>
      </p:grpSpPr>
      <p:pic>
        <p:nvPicPr>
          <p:cNvPr id="5628" name="Google Shape;5628;p14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629" name="Google Shape;5629;p143"/>
          <p:cNvGrpSpPr/>
          <p:nvPr/>
        </p:nvGrpSpPr>
        <p:grpSpPr>
          <a:xfrm>
            <a:off x="-441976" y="1761461"/>
            <a:ext cx="2493777" cy="2279278"/>
            <a:chOff x="-4877750" y="-26075"/>
            <a:chExt cx="3721500" cy="3401400"/>
          </a:xfrm>
        </p:grpSpPr>
        <p:cxnSp>
          <p:nvCxnSpPr>
            <p:cNvPr id="5630" name="Google Shape;5630;p14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31" name="Google Shape;5631;p14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32" name="Google Shape;5632;p14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33" name="Google Shape;5633;p14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34" name="Google Shape;5634;p14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35" name="Google Shape;5635;p14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36" name="Google Shape;5636;p14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37" name="Google Shape;5637;p14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38" name="Google Shape;5638;p14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39" name="Google Shape;5639;p14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40" name="Google Shape;5640;p14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41" name="Google Shape;5641;p14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42" name="Google Shape;5642;p14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43" name="Google Shape;5643;p14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44" name="Google Shape;5644;p14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45" name="Google Shape;5645;p14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46" name="Google Shape;5646;p14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47" name="Google Shape;5647;p14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48" name="Google Shape;5648;p14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5649" name="Google Shape;5649;p143"/>
          <p:cNvSpPr txBox="1"/>
          <p:nvPr>
            <p:ph idx="1" type="subTitle"/>
          </p:nvPr>
        </p:nvSpPr>
        <p:spPr>
          <a:xfrm>
            <a:off x="1130300" y="3518550"/>
            <a:ext cx="2559000" cy="10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50" name="Google Shape;5650;p143"/>
          <p:cNvSpPr txBox="1"/>
          <p:nvPr>
            <p:ph type="title"/>
          </p:nvPr>
        </p:nvSpPr>
        <p:spPr>
          <a:xfrm>
            <a:off x="1130300" y="2945850"/>
            <a:ext cx="2559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_1">
    <p:spTree>
      <p:nvGrpSpPr>
        <p:cNvPr id="5651" name="Shape 5651"/>
        <p:cNvGrpSpPr/>
        <p:nvPr/>
      </p:nvGrpSpPr>
      <p:grpSpPr>
        <a:xfrm>
          <a:off x="0" y="0"/>
          <a:ext cx="0" cy="0"/>
          <a:chOff x="0" y="0"/>
          <a:chExt cx="0" cy="0"/>
        </a:xfrm>
      </p:grpSpPr>
      <p:pic>
        <p:nvPicPr>
          <p:cNvPr id="5652" name="Google Shape;5652;p144"/>
          <p:cNvPicPr preferRelativeResize="0"/>
          <p:nvPr/>
        </p:nvPicPr>
        <p:blipFill>
          <a:blip r:embed="rId2">
            <a:alphaModFix/>
          </a:blip>
          <a:stretch>
            <a:fillRect/>
          </a:stretch>
        </p:blipFill>
        <p:spPr>
          <a:xfrm>
            <a:off x="0" y="0"/>
            <a:ext cx="9144001" cy="5143500"/>
          </a:xfrm>
          <a:prstGeom prst="rect">
            <a:avLst/>
          </a:prstGeom>
          <a:noFill/>
          <a:ln>
            <a:noFill/>
          </a:ln>
        </p:spPr>
      </p:pic>
      <p:sp>
        <p:nvSpPr>
          <p:cNvPr id="5653" name="Google Shape;5653;p144"/>
          <p:cNvSpPr txBox="1"/>
          <p:nvPr>
            <p:ph type="title"/>
          </p:nvPr>
        </p:nvSpPr>
        <p:spPr>
          <a:xfrm>
            <a:off x="4323988" y="2778500"/>
            <a:ext cx="3797700" cy="1047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54" name="Google Shape;5654;p144"/>
          <p:cNvSpPr txBox="1"/>
          <p:nvPr>
            <p:ph idx="1" type="subTitle"/>
          </p:nvPr>
        </p:nvSpPr>
        <p:spPr>
          <a:xfrm>
            <a:off x="4323988" y="3825375"/>
            <a:ext cx="3797700" cy="78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655" name="Google Shape;5655;p144"/>
          <p:cNvGrpSpPr/>
          <p:nvPr/>
        </p:nvGrpSpPr>
        <p:grpSpPr>
          <a:xfrm>
            <a:off x="6840824" y="358236"/>
            <a:ext cx="2493777" cy="2279278"/>
            <a:chOff x="-4877750" y="-26075"/>
            <a:chExt cx="3721500" cy="3401400"/>
          </a:xfrm>
        </p:grpSpPr>
        <p:cxnSp>
          <p:nvCxnSpPr>
            <p:cNvPr id="5656" name="Google Shape;5656;p14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57" name="Google Shape;5657;p14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58" name="Google Shape;5658;p14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59" name="Google Shape;5659;p14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60" name="Google Shape;5660;p14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61" name="Google Shape;5661;p14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62" name="Google Shape;5662;p14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63" name="Google Shape;5663;p14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64" name="Google Shape;5664;p14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65" name="Google Shape;5665;p14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66" name="Google Shape;5666;p14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67" name="Google Shape;5667;p14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68" name="Google Shape;5668;p14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69" name="Google Shape;5669;p14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70" name="Google Shape;5670;p14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71" name="Google Shape;5671;p14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72" name="Google Shape;5672;p14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73" name="Google Shape;5673;p14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74" name="Google Shape;5674;p14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_1">
    <p:spTree>
      <p:nvGrpSpPr>
        <p:cNvPr id="5675" name="Shape 5675"/>
        <p:cNvGrpSpPr/>
        <p:nvPr/>
      </p:nvGrpSpPr>
      <p:grpSpPr>
        <a:xfrm>
          <a:off x="0" y="0"/>
          <a:ext cx="0" cy="0"/>
          <a:chOff x="0" y="0"/>
          <a:chExt cx="0" cy="0"/>
        </a:xfrm>
      </p:grpSpPr>
      <p:pic>
        <p:nvPicPr>
          <p:cNvPr id="5676" name="Google Shape;5676;p14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677" name="Google Shape;5677;p145"/>
          <p:cNvGrpSpPr/>
          <p:nvPr/>
        </p:nvGrpSpPr>
        <p:grpSpPr>
          <a:xfrm>
            <a:off x="6800449" y="813786"/>
            <a:ext cx="2493777" cy="2279278"/>
            <a:chOff x="-4877750" y="-26075"/>
            <a:chExt cx="3721500" cy="3401400"/>
          </a:xfrm>
        </p:grpSpPr>
        <p:cxnSp>
          <p:nvCxnSpPr>
            <p:cNvPr id="5678" name="Google Shape;5678;p14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79" name="Google Shape;5679;p14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80" name="Google Shape;5680;p14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81" name="Google Shape;5681;p14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82" name="Google Shape;5682;p14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83" name="Google Shape;5683;p14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84" name="Google Shape;5684;p14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85" name="Google Shape;5685;p14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86" name="Google Shape;5686;p14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87" name="Google Shape;5687;p14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88" name="Google Shape;5688;p14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89" name="Google Shape;5689;p14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90" name="Google Shape;5690;p14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91" name="Google Shape;5691;p14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92" name="Google Shape;5692;p14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93" name="Google Shape;5693;p14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694" name="Google Shape;5694;p14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95" name="Google Shape;5695;p14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96" name="Google Shape;5696;p14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697" name="Google Shape;5697;p145"/>
          <p:cNvGrpSpPr/>
          <p:nvPr/>
        </p:nvGrpSpPr>
        <p:grpSpPr>
          <a:xfrm>
            <a:off x="307649" y="2559236"/>
            <a:ext cx="2493777" cy="2279278"/>
            <a:chOff x="-4877750" y="-26075"/>
            <a:chExt cx="3721500" cy="3401400"/>
          </a:xfrm>
        </p:grpSpPr>
        <p:cxnSp>
          <p:nvCxnSpPr>
            <p:cNvPr id="5698" name="Google Shape;5698;p14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699" name="Google Shape;5699;p14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00" name="Google Shape;5700;p14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01" name="Google Shape;5701;p14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02" name="Google Shape;5702;p14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03" name="Google Shape;5703;p14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04" name="Google Shape;5704;p14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05" name="Google Shape;5705;p14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06" name="Google Shape;5706;p14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07" name="Google Shape;5707;p14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08" name="Google Shape;5708;p14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09" name="Google Shape;5709;p14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10" name="Google Shape;5710;p14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11" name="Google Shape;5711;p14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12" name="Google Shape;5712;p14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13" name="Google Shape;5713;p14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14" name="Google Shape;5714;p14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15" name="Google Shape;5715;p14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16" name="Google Shape;5716;p14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717" name="Google Shape;5717;p145"/>
          <p:cNvGrpSpPr/>
          <p:nvPr/>
        </p:nvGrpSpPr>
        <p:grpSpPr>
          <a:xfrm>
            <a:off x="1234200" y="756749"/>
            <a:ext cx="6058216" cy="3020400"/>
            <a:chOff x="1456329" y="687394"/>
            <a:chExt cx="6058216" cy="3020400"/>
          </a:xfrm>
        </p:grpSpPr>
        <p:sp>
          <p:nvSpPr>
            <p:cNvPr id="5718" name="Google Shape;5718;p145"/>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45"/>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0" name="Google Shape;5720;p145"/>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5721" name="Google Shape;5721;p145"/>
            <p:cNvGrpSpPr/>
            <p:nvPr/>
          </p:nvGrpSpPr>
          <p:grpSpPr>
            <a:xfrm>
              <a:off x="6899500" y="775681"/>
              <a:ext cx="159637" cy="159637"/>
              <a:chOff x="3492150" y="2030125"/>
              <a:chExt cx="96300" cy="96300"/>
            </a:xfrm>
          </p:grpSpPr>
          <p:cxnSp>
            <p:nvCxnSpPr>
              <p:cNvPr id="5722" name="Google Shape;5722;p145"/>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5723" name="Google Shape;5723;p145"/>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5724" name="Google Shape;5724;p145"/>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145"/>
          <p:cNvGrpSpPr/>
          <p:nvPr/>
        </p:nvGrpSpPr>
        <p:grpSpPr>
          <a:xfrm>
            <a:off x="1386600" y="909149"/>
            <a:ext cx="6058216" cy="3020400"/>
            <a:chOff x="1456329" y="687394"/>
            <a:chExt cx="6058216" cy="3020400"/>
          </a:xfrm>
        </p:grpSpPr>
        <p:sp>
          <p:nvSpPr>
            <p:cNvPr id="5726" name="Google Shape;5726;p145"/>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45"/>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8" name="Google Shape;5728;p14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729" name="Google Shape;5729;p145"/>
            <p:cNvGrpSpPr/>
            <p:nvPr/>
          </p:nvGrpSpPr>
          <p:grpSpPr>
            <a:xfrm>
              <a:off x="6899500" y="775681"/>
              <a:ext cx="159637" cy="159637"/>
              <a:chOff x="3492150" y="2030125"/>
              <a:chExt cx="96300" cy="96300"/>
            </a:xfrm>
          </p:grpSpPr>
          <p:cxnSp>
            <p:nvCxnSpPr>
              <p:cNvPr id="5730" name="Google Shape;5730;p14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731" name="Google Shape;5731;p14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732" name="Google Shape;5732;p14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145"/>
          <p:cNvGrpSpPr/>
          <p:nvPr/>
        </p:nvGrpSpPr>
        <p:grpSpPr>
          <a:xfrm>
            <a:off x="1539000" y="1061549"/>
            <a:ext cx="6058216" cy="3020400"/>
            <a:chOff x="1456329" y="687394"/>
            <a:chExt cx="6058216" cy="3020400"/>
          </a:xfrm>
        </p:grpSpPr>
        <p:sp>
          <p:nvSpPr>
            <p:cNvPr id="5734" name="Google Shape;5734;p145"/>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45"/>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6" name="Google Shape;5736;p14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737" name="Google Shape;5737;p145"/>
            <p:cNvGrpSpPr/>
            <p:nvPr/>
          </p:nvGrpSpPr>
          <p:grpSpPr>
            <a:xfrm>
              <a:off x="6899500" y="775681"/>
              <a:ext cx="159637" cy="159637"/>
              <a:chOff x="3492150" y="2030125"/>
              <a:chExt cx="96300" cy="96300"/>
            </a:xfrm>
          </p:grpSpPr>
          <p:cxnSp>
            <p:nvCxnSpPr>
              <p:cNvPr id="5738" name="Google Shape;5738;p14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739" name="Google Shape;5739;p14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740" name="Google Shape;5740;p14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1" name="Google Shape;5741;p145"/>
          <p:cNvSpPr txBox="1"/>
          <p:nvPr>
            <p:ph type="title"/>
          </p:nvPr>
        </p:nvSpPr>
        <p:spPr>
          <a:xfrm>
            <a:off x="2174950" y="1737213"/>
            <a:ext cx="4794000" cy="118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742" name="Google Shape;5742;p145"/>
          <p:cNvSpPr txBox="1"/>
          <p:nvPr>
            <p:ph idx="1" type="subTitle"/>
          </p:nvPr>
        </p:nvSpPr>
        <p:spPr>
          <a:xfrm>
            <a:off x="2175050" y="2922688"/>
            <a:ext cx="47940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 name="Shape 156"/>
        <p:cNvGrpSpPr/>
        <p:nvPr/>
      </p:nvGrpSpPr>
      <p:grpSpPr>
        <a:xfrm>
          <a:off x="0" y="0"/>
          <a:ext cx="0" cy="0"/>
          <a:chOff x="0" y="0"/>
          <a:chExt cx="0" cy="0"/>
        </a:xfrm>
      </p:grpSpPr>
      <p:pic>
        <p:nvPicPr>
          <p:cNvPr id="157" name="Google Shape;157;p1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58" name="Google Shape;158;p16"/>
          <p:cNvGrpSpPr/>
          <p:nvPr/>
        </p:nvGrpSpPr>
        <p:grpSpPr>
          <a:xfrm>
            <a:off x="-1069464" y="-64064"/>
            <a:ext cx="2493777" cy="2279278"/>
            <a:chOff x="-4877750" y="-26075"/>
            <a:chExt cx="3721500" cy="3401400"/>
          </a:xfrm>
        </p:grpSpPr>
        <p:cxnSp>
          <p:nvCxnSpPr>
            <p:cNvPr id="159" name="Google Shape;159;p1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0" name="Google Shape;160;p1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1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1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1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1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1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1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1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1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1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1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1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1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1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1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1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1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1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78" name="Google Shape;178;p16"/>
          <p:cNvGrpSpPr/>
          <p:nvPr/>
        </p:nvGrpSpPr>
        <p:grpSpPr>
          <a:xfrm>
            <a:off x="7060799" y="1389061"/>
            <a:ext cx="2493777" cy="2279278"/>
            <a:chOff x="-4877750" y="-26075"/>
            <a:chExt cx="3721500" cy="3401400"/>
          </a:xfrm>
        </p:grpSpPr>
        <p:cxnSp>
          <p:nvCxnSpPr>
            <p:cNvPr id="179" name="Google Shape;179;p1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1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1" name="Google Shape;181;p1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1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1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4" name="Google Shape;184;p1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1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1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1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1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1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1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p1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1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1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1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1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6" name="Google Shape;196;p1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1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98" name="Google Shape;198;p16"/>
          <p:cNvGrpSpPr/>
          <p:nvPr/>
        </p:nvGrpSpPr>
        <p:grpSpPr>
          <a:xfrm>
            <a:off x="202275" y="211950"/>
            <a:ext cx="8739453" cy="4719600"/>
            <a:chOff x="-1224775" y="687400"/>
            <a:chExt cx="8739453" cy="4719600"/>
          </a:xfrm>
        </p:grpSpPr>
        <p:sp>
          <p:nvSpPr>
            <p:cNvPr id="199" name="Google Shape;199;p16"/>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 name="Google Shape;201;p1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02" name="Google Shape;202;p16"/>
            <p:cNvGrpSpPr/>
            <p:nvPr/>
          </p:nvGrpSpPr>
          <p:grpSpPr>
            <a:xfrm>
              <a:off x="6899500" y="775681"/>
              <a:ext cx="159637" cy="159637"/>
              <a:chOff x="3492150" y="2030125"/>
              <a:chExt cx="96300" cy="96300"/>
            </a:xfrm>
          </p:grpSpPr>
          <p:cxnSp>
            <p:nvCxnSpPr>
              <p:cNvPr id="203" name="Google Shape;203;p1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04" name="Google Shape;204;p1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05" name="Google Shape;205;p1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6"/>
          <p:cNvSpPr txBox="1"/>
          <p:nvPr>
            <p:ph idx="1" type="body"/>
          </p:nvPr>
        </p:nvSpPr>
        <p:spPr>
          <a:xfrm>
            <a:off x="720000" y="1128025"/>
            <a:ext cx="7704000" cy="3480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200">
                <a:solidFill>
                  <a:srgbClr val="434343"/>
                </a:solidFill>
              </a:defRPr>
            </a:lvl1pPr>
            <a:lvl2pPr indent="-317500" lvl="1" marL="914400" rtl="0">
              <a:lnSpc>
                <a:spcPct val="115000"/>
              </a:lnSpc>
              <a:spcBef>
                <a:spcPts val="0"/>
              </a:spcBef>
              <a:spcAft>
                <a:spcPts val="0"/>
              </a:spcAft>
              <a:buClr>
                <a:schemeClr val="dk2"/>
              </a:buClr>
              <a:buSzPts val="1400"/>
              <a:buFont typeface="Overpass"/>
              <a:buChar char="○"/>
              <a:defRPr>
                <a:solidFill>
                  <a:srgbClr val="434343"/>
                </a:solidFill>
              </a:defRPr>
            </a:lvl2pPr>
            <a:lvl3pPr indent="-317500" lvl="2" marL="1371600" rtl="0">
              <a:lnSpc>
                <a:spcPct val="115000"/>
              </a:lnSpc>
              <a:spcBef>
                <a:spcPts val="0"/>
              </a:spcBef>
              <a:spcAft>
                <a:spcPts val="0"/>
              </a:spcAft>
              <a:buClr>
                <a:schemeClr val="dk2"/>
              </a:buClr>
              <a:buSzPts val="1400"/>
              <a:buFont typeface="Overpass"/>
              <a:buChar char="■"/>
              <a:defRPr>
                <a:solidFill>
                  <a:srgbClr val="434343"/>
                </a:solidFill>
              </a:defRPr>
            </a:lvl3pPr>
            <a:lvl4pPr indent="-317500" lvl="3" marL="1828800" rtl="0">
              <a:lnSpc>
                <a:spcPct val="115000"/>
              </a:lnSpc>
              <a:spcBef>
                <a:spcPts val="0"/>
              </a:spcBef>
              <a:spcAft>
                <a:spcPts val="0"/>
              </a:spcAft>
              <a:buClr>
                <a:schemeClr val="dk2"/>
              </a:buClr>
              <a:buSzPts val="1400"/>
              <a:buFont typeface="Overpass"/>
              <a:buChar char="●"/>
              <a:defRPr>
                <a:solidFill>
                  <a:srgbClr val="434343"/>
                </a:solidFill>
              </a:defRPr>
            </a:lvl4pPr>
            <a:lvl5pPr indent="-317500" lvl="4" marL="2286000" rtl="0">
              <a:lnSpc>
                <a:spcPct val="115000"/>
              </a:lnSpc>
              <a:spcBef>
                <a:spcPts val="0"/>
              </a:spcBef>
              <a:spcAft>
                <a:spcPts val="0"/>
              </a:spcAft>
              <a:buClr>
                <a:schemeClr val="dk2"/>
              </a:buClr>
              <a:buSzPts val="1400"/>
              <a:buFont typeface="Overpass"/>
              <a:buChar char="○"/>
              <a:defRPr>
                <a:solidFill>
                  <a:srgbClr val="434343"/>
                </a:solidFill>
              </a:defRPr>
            </a:lvl5pPr>
            <a:lvl6pPr indent="-317500" lvl="5" marL="2743200" rtl="0">
              <a:lnSpc>
                <a:spcPct val="115000"/>
              </a:lnSpc>
              <a:spcBef>
                <a:spcPts val="0"/>
              </a:spcBef>
              <a:spcAft>
                <a:spcPts val="0"/>
              </a:spcAft>
              <a:buClr>
                <a:schemeClr val="dk2"/>
              </a:buClr>
              <a:buSzPts val="1400"/>
              <a:buFont typeface="Overpass"/>
              <a:buChar char="■"/>
              <a:defRPr>
                <a:solidFill>
                  <a:srgbClr val="434343"/>
                </a:solidFill>
              </a:defRPr>
            </a:lvl6pPr>
            <a:lvl7pPr indent="-317500" lvl="6" marL="3200400" rtl="0">
              <a:lnSpc>
                <a:spcPct val="115000"/>
              </a:lnSpc>
              <a:spcBef>
                <a:spcPts val="0"/>
              </a:spcBef>
              <a:spcAft>
                <a:spcPts val="0"/>
              </a:spcAft>
              <a:buClr>
                <a:schemeClr val="dk2"/>
              </a:buClr>
              <a:buSzPts val="1400"/>
              <a:buFont typeface="Overpass"/>
              <a:buChar char="●"/>
              <a:defRPr>
                <a:solidFill>
                  <a:srgbClr val="434343"/>
                </a:solidFill>
              </a:defRPr>
            </a:lvl7pPr>
            <a:lvl8pPr indent="-317500" lvl="7" marL="3657600" rtl="0">
              <a:lnSpc>
                <a:spcPct val="115000"/>
              </a:lnSpc>
              <a:spcBef>
                <a:spcPts val="0"/>
              </a:spcBef>
              <a:spcAft>
                <a:spcPts val="0"/>
              </a:spcAft>
              <a:buClr>
                <a:schemeClr val="dk2"/>
              </a:buClr>
              <a:buSzPts val="1400"/>
              <a:buFont typeface="Overpass"/>
              <a:buChar char="○"/>
              <a:defRPr>
                <a:solidFill>
                  <a:srgbClr val="434343"/>
                </a:solidFill>
              </a:defRPr>
            </a:lvl8pPr>
            <a:lvl9pPr indent="-317500" lvl="8" marL="4114800" rtl="0">
              <a:lnSpc>
                <a:spcPct val="115000"/>
              </a:lnSpc>
              <a:spcBef>
                <a:spcPts val="0"/>
              </a:spcBef>
              <a:spcAft>
                <a:spcPts val="0"/>
              </a:spcAft>
              <a:buClr>
                <a:schemeClr val="dk2"/>
              </a:buClr>
              <a:buSzPts val="1400"/>
              <a:buFont typeface="Overpass"/>
              <a:buChar char="■"/>
              <a:defRPr>
                <a:solidFill>
                  <a:srgbClr val="434343"/>
                </a:solidFill>
              </a:defRPr>
            </a:lvl9pPr>
          </a:lstStyle>
          <a:p/>
        </p:txBody>
      </p:sp>
      <p:sp>
        <p:nvSpPr>
          <p:cNvPr id="207" name="Google Shape;207;p16"/>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5743" name="Shape 5743"/>
        <p:cNvGrpSpPr/>
        <p:nvPr/>
      </p:nvGrpSpPr>
      <p:grpSpPr>
        <a:xfrm>
          <a:off x="0" y="0"/>
          <a:ext cx="0" cy="0"/>
          <a:chOff x="0" y="0"/>
          <a:chExt cx="0" cy="0"/>
        </a:xfrm>
      </p:grpSpPr>
      <p:pic>
        <p:nvPicPr>
          <p:cNvPr id="5744" name="Google Shape;5744;p14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745" name="Google Shape;5745;p146"/>
          <p:cNvGrpSpPr/>
          <p:nvPr/>
        </p:nvGrpSpPr>
        <p:grpSpPr>
          <a:xfrm>
            <a:off x="7026463" y="3163061"/>
            <a:ext cx="2493777" cy="2279278"/>
            <a:chOff x="-4877750" y="-26075"/>
            <a:chExt cx="3721500" cy="3401400"/>
          </a:xfrm>
        </p:grpSpPr>
        <p:cxnSp>
          <p:nvCxnSpPr>
            <p:cNvPr id="5746" name="Google Shape;5746;p14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47" name="Google Shape;5747;p14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48" name="Google Shape;5748;p14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49" name="Google Shape;5749;p14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50" name="Google Shape;5750;p14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51" name="Google Shape;5751;p14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52" name="Google Shape;5752;p14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53" name="Google Shape;5753;p14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54" name="Google Shape;5754;p14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55" name="Google Shape;5755;p14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56" name="Google Shape;5756;p14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57" name="Google Shape;5757;p14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58" name="Google Shape;5758;p14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59" name="Google Shape;5759;p14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60" name="Google Shape;5760;p14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61" name="Google Shape;5761;p14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62" name="Google Shape;5762;p14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63" name="Google Shape;5763;p14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64" name="Google Shape;5764;p14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765" name="Google Shape;5765;p146"/>
          <p:cNvGrpSpPr/>
          <p:nvPr/>
        </p:nvGrpSpPr>
        <p:grpSpPr>
          <a:xfrm>
            <a:off x="-972251" y="1092236"/>
            <a:ext cx="2493777" cy="2279278"/>
            <a:chOff x="-4877750" y="-26075"/>
            <a:chExt cx="3721500" cy="3401400"/>
          </a:xfrm>
        </p:grpSpPr>
        <p:cxnSp>
          <p:nvCxnSpPr>
            <p:cNvPr id="5766" name="Google Shape;5766;p14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67" name="Google Shape;5767;p14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68" name="Google Shape;5768;p14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69" name="Google Shape;5769;p14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70" name="Google Shape;5770;p14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71" name="Google Shape;5771;p14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72" name="Google Shape;5772;p14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73" name="Google Shape;5773;p14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74" name="Google Shape;5774;p14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75" name="Google Shape;5775;p14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76" name="Google Shape;5776;p14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77" name="Google Shape;5777;p14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78" name="Google Shape;5778;p14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79" name="Google Shape;5779;p14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80" name="Google Shape;5780;p14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81" name="Google Shape;5781;p14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782" name="Google Shape;5782;p14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83" name="Google Shape;5783;p14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84" name="Google Shape;5784;p14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785" name="Google Shape;5785;p146"/>
          <p:cNvGrpSpPr/>
          <p:nvPr/>
        </p:nvGrpSpPr>
        <p:grpSpPr>
          <a:xfrm>
            <a:off x="202275" y="211950"/>
            <a:ext cx="8739453" cy="4719600"/>
            <a:chOff x="-1224775" y="687400"/>
            <a:chExt cx="8739453" cy="4719600"/>
          </a:xfrm>
        </p:grpSpPr>
        <p:sp>
          <p:nvSpPr>
            <p:cNvPr id="5786" name="Google Shape;5786;p146"/>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46"/>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8" name="Google Shape;5788;p14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789" name="Google Shape;5789;p146"/>
            <p:cNvGrpSpPr/>
            <p:nvPr/>
          </p:nvGrpSpPr>
          <p:grpSpPr>
            <a:xfrm>
              <a:off x="6899500" y="775681"/>
              <a:ext cx="159637" cy="159637"/>
              <a:chOff x="3492150" y="2030125"/>
              <a:chExt cx="96300" cy="96300"/>
            </a:xfrm>
          </p:grpSpPr>
          <p:cxnSp>
            <p:nvCxnSpPr>
              <p:cNvPr id="5790" name="Google Shape;5790;p14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791" name="Google Shape;5791;p14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792" name="Google Shape;5792;p14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3" name="Google Shape;5793;p146"/>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794" name="Shape 5794"/>
        <p:cNvGrpSpPr/>
        <p:nvPr/>
      </p:nvGrpSpPr>
      <p:grpSpPr>
        <a:xfrm>
          <a:off x="0" y="0"/>
          <a:ext cx="0" cy="0"/>
          <a:chOff x="0" y="0"/>
          <a:chExt cx="0" cy="0"/>
        </a:xfrm>
      </p:grpSpPr>
      <p:pic>
        <p:nvPicPr>
          <p:cNvPr id="5795" name="Google Shape;5795;p14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796" name="Google Shape;5796;p147"/>
          <p:cNvGrpSpPr/>
          <p:nvPr/>
        </p:nvGrpSpPr>
        <p:grpSpPr>
          <a:xfrm>
            <a:off x="4003799" y="11"/>
            <a:ext cx="2493777" cy="2279278"/>
            <a:chOff x="-4877750" y="-26075"/>
            <a:chExt cx="3721500" cy="3401400"/>
          </a:xfrm>
        </p:grpSpPr>
        <p:cxnSp>
          <p:nvCxnSpPr>
            <p:cNvPr id="5797" name="Google Shape;5797;p14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98" name="Google Shape;5798;p14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99" name="Google Shape;5799;p14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00" name="Google Shape;5800;p14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01" name="Google Shape;5801;p14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02" name="Google Shape;5802;p14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03" name="Google Shape;5803;p14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04" name="Google Shape;5804;p14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05" name="Google Shape;5805;p14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06" name="Google Shape;5806;p14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07" name="Google Shape;5807;p14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08" name="Google Shape;5808;p14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09" name="Google Shape;5809;p14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10" name="Google Shape;5810;p14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11" name="Google Shape;5811;p14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12" name="Google Shape;5812;p14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13" name="Google Shape;5813;p14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14" name="Google Shape;5814;p14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15" name="Google Shape;5815;p14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816" name="Google Shape;5816;p147"/>
          <p:cNvGrpSpPr/>
          <p:nvPr/>
        </p:nvGrpSpPr>
        <p:grpSpPr>
          <a:xfrm>
            <a:off x="-1139676" y="2906211"/>
            <a:ext cx="2493777" cy="2279278"/>
            <a:chOff x="-4877750" y="-26075"/>
            <a:chExt cx="3721500" cy="3401400"/>
          </a:xfrm>
        </p:grpSpPr>
        <p:cxnSp>
          <p:nvCxnSpPr>
            <p:cNvPr id="5817" name="Google Shape;5817;p14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18" name="Google Shape;5818;p14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19" name="Google Shape;5819;p14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20" name="Google Shape;5820;p14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21" name="Google Shape;5821;p14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22" name="Google Shape;5822;p14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23" name="Google Shape;5823;p14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24" name="Google Shape;5824;p14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25" name="Google Shape;5825;p14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26" name="Google Shape;5826;p14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27" name="Google Shape;5827;p14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28" name="Google Shape;5828;p14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29" name="Google Shape;5829;p14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30" name="Google Shape;5830;p14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31" name="Google Shape;5831;p14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32" name="Google Shape;5832;p14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33" name="Google Shape;5833;p14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34" name="Google Shape;5834;p14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35" name="Google Shape;5835;p14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5836" name="Google Shape;5836;p147"/>
          <p:cNvSpPr txBox="1"/>
          <p:nvPr>
            <p:ph idx="1" type="subTitle"/>
          </p:nvPr>
        </p:nvSpPr>
        <p:spPr>
          <a:xfrm>
            <a:off x="5866725" y="1598075"/>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37" name="Google Shape;5837;p147"/>
          <p:cNvSpPr txBox="1"/>
          <p:nvPr>
            <p:ph idx="2" type="subTitle"/>
          </p:nvPr>
        </p:nvSpPr>
        <p:spPr>
          <a:xfrm>
            <a:off x="5866725" y="3472800"/>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38" name="Google Shape;5838;p147"/>
          <p:cNvSpPr txBox="1"/>
          <p:nvPr>
            <p:ph idx="3" type="subTitle"/>
          </p:nvPr>
        </p:nvSpPr>
        <p:spPr>
          <a:xfrm>
            <a:off x="5866728" y="2073275"/>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39" name="Google Shape;5839;p147"/>
          <p:cNvSpPr txBox="1"/>
          <p:nvPr>
            <p:ph idx="4" type="subTitle"/>
          </p:nvPr>
        </p:nvSpPr>
        <p:spPr>
          <a:xfrm>
            <a:off x="5866728" y="3948000"/>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40" name="Google Shape;5840;p147"/>
          <p:cNvSpPr txBox="1"/>
          <p:nvPr>
            <p:ph type="title"/>
          </p:nvPr>
        </p:nvSpPr>
        <p:spPr>
          <a:xfrm>
            <a:off x="970213" y="1015650"/>
            <a:ext cx="1723800" cy="82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841" name="Google Shape;5841;p147"/>
          <p:cNvGrpSpPr/>
          <p:nvPr/>
        </p:nvGrpSpPr>
        <p:grpSpPr>
          <a:xfrm>
            <a:off x="5216175" y="1185250"/>
            <a:ext cx="3389406" cy="1676725"/>
            <a:chOff x="5039525" y="3548609"/>
            <a:chExt cx="3389406" cy="1676725"/>
          </a:xfrm>
        </p:grpSpPr>
        <p:grpSp>
          <p:nvGrpSpPr>
            <p:cNvPr id="5842" name="Google Shape;5842;p147"/>
            <p:cNvGrpSpPr/>
            <p:nvPr/>
          </p:nvGrpSpPr>
          <p:grpSpPr>
            <a:xfrm>
              <a:off x="5039525" y="3548609"/>
              <a:ext cx="3389406" cy="1676725"/>
              <a:chOff x="5039525" y="3548609"/>
              <a:chExt cx="3389406" cy="1676725"/>
            </a:xfrm>
          </p:grpSpPr>
          <p:sp>
            <p:nvSpPr>
              <p:cNvPr id="5843" name="Google Shape;5843;p147"/>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47"/>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147"/>
            <p:cNvGrpSpPr/>
            <p:nvPr/>
          </p:nvGrpSpPr>
          <p:grpSpPr>
            <a:xfrm>
              <a:off x="7513418" y="3636824"/>
              <a:ext cx="760229" cy="159694"/>
              <a:chOff x="7513418" y="3484424"/>
              <a:chExt cx="760229" cy="159694"/>
            </a:xfrm>
          </p:grpSpPr>
          <p:cxnSp>
            <p:nvCxnSpPr>
              <p:cNvPr id="5846" name="Google Shape;5846;p147"/>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847" name="Google Shape;5847;p147"/>
              <p:cNvGrpSpPr/>
              <p:nvPr/>
            </p:nvGrpSpPr>
            <p:grpSpPr>
              <a:xfrm>
                <a:off x="7813850" y="3484481"/>
                <a:ext cx="159637" cy="159637"/>
                <a:chOff x="3492150" y="2030125"/>
                <a:chExt cx="96300" cy="96300"/>
              </a:xfrm>
            </p:grpSpPr>
            <p:cxnSp>
              <p:nvCxnSpPr>
                <p:cNvPr id="5848" name="Google Shape;5848;p14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849" name="Google Shape;5849;p14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850" name="Google Shape;5850;p147"/>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1" name="Google Shape;5851;p147"/>
          <p:cNvGrpSpPr/>
          <p:nvPr/>
        </p:nvGrpSpPr>
        <p:grpSpPr>
          <a:xfrm>
            <a:off x="5216175" y="3059975"/>
            <a:ext cx="3389406" cy="1676725"/>
            <a:chOff x="5039525" y="3548609"/>
            <a:chExt cx="3389406" cy="1676725"/>
          </a:xfrm>
        </p:grpSpPr>
        <p:grpSp>
          <p:nvGrpSpPr>
            <p:cNvPr id="5852" name="Google Shape;5852;p147"/>
            <p:cNvGrpSpPr/>
            <p:nvPr/>
          </p:nvGrpSpPr>
          <p:grpSpPr>
            <a:xfrm>
              <a:off x="5039525" y="3548609"/>
              <a:ext cx="3389406" cy="1676725"/>
              <a:chOff x="5039525" y="3548609"/>
              <a:chExt cx="3389406" cy="1676725"/>
            </a:xfrm>
          </p:grpSpPr>
          <p:sp>
            <p:nvSpPr>
              <p:cNvPr id="5853" name="Google Shape;5853;p147"/>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47"/>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147"/>
            <p:cNvGrpSpPr/>
            <p:nvPr/>
          </p:nvGrpSpPr>
          <p:grpSpPr>
            <a:xfrm>
              <a:off x="7513418" y="3636824"/>
              <a:ext cx="760229" cy="159694"/>
              <a:chOff x="7513418" y="3484424"/>
              <a:chExt cx="760229" cy="159694"/>
            </a:xfrm>
          </p:grpSpPr>
          <p:cxnSp>
            <p:nvCxnSpPr>
              <p:cNvPr id="5856" name="Google Shape;5856;p147"/>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857" name="Google Shape;5857;p147"/>
              <p:cNvGrpSpPr/>
              <p:nvPr/>
            </p:nvGrpSpPr>
            <p:grpSpPr>
              <a:xfrm>
                <a:off x="7813850" y="3484481"/>
                <a:ext cx="159637" cy="159637"/>
                <a:chOff x="3492150" y="2030125"/>
                <a:chExt cx="96300" cy="96300"/>
              </a:xfrm>
            </p:grpSpPr>
            <p:cxnSp>
              <p:nvCxnSpPr>
                <p:cNvPr id="5858" name="Google Shape;5858;p14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859" name="Google Shape;5859;p14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860" name="Google Shape;5860;p147"/>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861" name="Shape 5861"/>
        <p:cNvGrpSpPr/>
        <p:nvPr/>
      </p:nvGrpSpPr>
      <p:grpSpPr>
        <a:xfrm>
          <a:off x="0" y="0"/>
          <a:ext cx="0" cy="0"/>
          <a:chOff x="0" y="0"/>
          <a:chExt cx="0" cy="0"/>
        </a:xfrm>
      </p:grpSpPr>
      <p:pic>
        <p:nvPicPr>
          <p:cNvPr id="5862" name="Google Shape;5862;p14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863" name="Google Shape;5863;p148"/>
          <p:cNvGrpSpPr/>
          <p:nvPr/>
        </p:nvGrpSpPr>
        <p:grpSpPr>
          <a:xfrm>
            <a:off x="-768851" y="1495986"/>
            <a:ext cx="2493777" cy="2279278"/>
            <a:chOff x="-4877750" y="-26075"/>
            <a:chExt cx="3721500" cy="3401400"/>
          </a:xfrm>
        </p:grpSpPr>
        <p:cxnSp>
          <p:nvCxnSpPr>
            <p:cNvPr id="5864" name="Google Shape;5864;p14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65" name="Google Shape;5865;p14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66" name="Google Shape;5866;p14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67" name="Google Shape;5867;p14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68" name="Google Shape;5868;p14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69" name="Google Shape;5869;p14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70" name="Google Shape;5870;p14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71" name="Google Shape;5871;p14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72" name="Google Shape;5872;p14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73" name="Google Shape;5873;p14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74" name="Google Shape;5874;p14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75" name="Google Shape;5875;p14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76" name="Google Shape;5876;p14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77" name="Google Shape;5877;p14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78" name="Google Shape;5878;p14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79" name="Google Shape;5879;p14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80" name="Google Shape;5880;p14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81" name="Google Shape;5881;p14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82" name="Google Shape;5882;p14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883" name="Google Shape;5883;p148"/>
          <p:cNvGrpSpPr/>
          <p:nvPr/>
        </p:nvGrpSpPr>
        <p:grpSpPr>
          <a:xfrm>
            <a:off x="7889124" y="-239889"/>
            <a:ext cx="2493777" cy="2279278"/>
            <a:chOff x="-4877750" y="-26075"/>
            <a:chExt cx="3721500" cy="3401400"/>
          </a:xfrm>
        </p:grpSpPr>
        <p:cxnSp>
          <p:nvCxnSpPr>
            <p:cNvPr id="5884" name="Google Shape;5884;p14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85" name="Google Shape;5885;p14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86" name="Google Shape;5886;p14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87" name="Google Shape;5887;p14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88" name="Google Shape;5888;p14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89" name="Google Shape;5889;p14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90" name="Google Shape;5890;p14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91" name="Google Shape;5891;p14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92" name="Google Shape;5892;p14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93" name="Google Shape;5893;p14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94" name="Google Shape;5894;p14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95" name="Google Shape;5895;p14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96" name="Google Shape;5896;p14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97" name="Google Shape;5897;p14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98" name="Google Shape;5898;p14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99" name="Google Shape;5899;p14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00" name="Google Shape;5900;p14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01" name="Google Shape;5901;p14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02" name="Google Shape;5902;p14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903" name="Google Shape;5903;p148"/>
          <p:cNvGrpSpPr/>
          <p:nvPr/>
        </p:nvGrpSpPr>
        <p:grpSpPr>
          <a:xfrm>
            <a:off x="202275" y="211950"/>
            <a:ext cx="8739453" cy="4719600"/>
            <a:chOff x="-1224775" y="687400"/>
            <a:chExt cx="8739453" cy="4719600"/>
          </a:xfrm>
        </p:grpSpPr>
        <p:sp>
          <p:nvSpPr>
            <p:cNvPr id="5904" name="Google Shape;5904;p148"/>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48"/>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6" name="Google Shape;5906;p14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907" name="Google Shape;5907;p148"/>
            <p:cNvGrpSpPr/>
            <p:nvPr/>
          </p:nvGrpSpPr>
          <p:grpSpPr>
            <a:xfrm>
              <a:off x="6899500" y="775681"/>
              <a:ext cx="159637" cy="159637"/>
              <a:chOff x="3492150" y="2030125"/>
              <a:chExt cx="96300" cy="96300"/>
            </a:xfrm>
          </p:grpSpPr>
          <p:cxnSp>
            <p:nvCxnSpPr>
              <p:cNvPr id="5908" name="Google Shape;5908;p14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909" name="Google Shape;5909;p14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910" name="Google Shape;5910;p14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1" name="Google Shape;5911;p148"/>
          <p:cNvSpPr txBox="1"/>
          <p:nvPr>
            <p:ph idx="1" type="subTitle"/>
          </p:nvPr>
        </p:nvSpPr>
        <p:spPr>
          <a:xfrm>
            <a:off x="7200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12" name="Google Shape;5912;p148"/>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13" name="Google Shape;5913;p148"/>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14" name="Google Shape;5914;p148"/>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15" name="Google Shape;5915;p148"/>
          <p:cNvSpPr txBox="1"/>
          <p:nvPr>
            <p:ph idx="5" type="subTitle"/>
          </p:nvPr>
        </p:nvSpPr>
        <p:spPr>
          <a:xfrm>
            <a:off x="34038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16" name="Google Shape;5916;p148"/>
          <p:cNvSpPr txBox="1"/>
          <p:nvPr>
            <p:ph idx="6" type="subTitle"/>
          </p:nvPr>
        </p:nvSpPr>
        <p:spPr>
          <a:xfrm>
            <a:off x="60876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17" name="Google Shape;5917;p148"/>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918" name="Shape 5918"/>
        <p:cNvGrpSpPr/>
        <p:nvPr/>
      </p:nvGrpSpPr>
      <p:grpSpPr>
        <a:xfrm>
          <a:off x="0" y="0"/>
          <a:ext cx="0" cy="0"/>
          <a:chOff x="0" y="0"/>
          <a:chExt cx="0" cy="0"/>
        </a:xfrm>
      </p:grpSpPr>
      <p:pic>
        <p:nvPicPr>
          <p:cNvPr id="5919" name="Google Shape;5919;p14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920" name="Google Shape;5920;p149"/>
          <p:cNvGrpSpPr/>
          <p:nvPr/>
        </p:nvGrpSpPr>
        <p:grpSpPr>
          <a:xfrm>
            <a:off x="516899" y="556454"/>
            <a:ext cx="5498806" cy="4383300"/>
            <a:chOff x="2015899" y="687400"/>
            <a:chExt cx="5498806" cy="4383300"/>
          </a:xfrm>
        </p:grpSpPr>
        <p:sp>
          <p:nvSpPr>
            <p:cNvPr id="5921" name="Google Shape;5921;p149"/>
            <p:cNvSpPr/>
            <p:nvPr/>
          </p:nvSpPr>
          <p:spPr>
            <a:xfrm>
              <a:off x="2015899" y="687400"/>
              <a:ext cx="54984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49"/>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3" name="Google Shape;5923;p14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924" name="Google Shape;5924;p149"/>
            <p:cNvGrpSpPr/>
            <p:nvPr/>
          </p:nvGrpSpPr>
          <p:grpSpPr>
            <a:xfrm>
              <a:off x="6899500" y="775681"/>
              <a:ext cx="159637" cy="159637"/>
              <a:chOff x="3492150" y="2030125"/>
              <a:chExt cx="96300" cy="96300"/>
            </a:xfrm>
          </p:grpSpPr>
          <p:cxnSp>
            <p:nvCxnSpPr>
              <p:cNvPr id="5925" name="Google Shape;5925;p14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926" name="Google Shape;5926;p14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927" name="Google Shape;5927;p14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149"/>
          <p:cNvGrpSpPr/>
          <p:nvPr/>
        </p:nvGrpSpPr>
        <p:grpSpPr>
          <a:xfrm>
            <a:off x="7117599" y="-130989"/>
            <a:ext cx="2493777" cy="2279278"/>
            <a:chOff x="-4877750" y="-26075"/>
            <a:chExt cx="3721500" cy="3401400"/>
          </a:xfrm>
        </p:grpSpPr>
        <p:cxnSp>
          <p:nvCxnSpPr>
            <p:cNvPr id="5929" name="Google Shape;5929;p14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30" name="Google Shape;5930;p14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31" name="Google Shape;5931;p14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32" name="Google Shape;5932;p14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33" name="Google Shape;5933;p14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34" name="Google Shape;5934;p14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35" name="Google Shape;5935;p14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36" name="Google Shape;5936;p14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37" name="Google Shape;5937;p14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38" name="Google Shape;5938;p14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39" name="Google Shape;5939;p14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40" name="Google Shape;5940;p14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41" name="Google Shape;5941;p14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42" name="Google Shape;5942;p14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43" name="Google Shape;5943;p14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44" name="Google Shape;5944;p14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45" name="Google Shape;5945;p14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46" name="Google Shape;5946;p14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47" name="Google Shape;5947;p14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5948" name="Google Shape;5948;p149"/>
          <p:cNvSpPr txBox="1"/>
          <p:nvPr>
            <p:ph type="title"/>
          </p:nvPr>
        </p:nvSpPr>
        <p:spPr>
          <a:xfrm>
            <a:off x="6173150" y="3135625"/>
            <a:ext cx="1714500" cy="107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49" name="Google Shape;5949;p149"/>
          <p:cNvSpPr txBox="1"/>
          <p:nvPr>
            <p:ph idx="1" type="subTitle"/>
          </p:nvPr>
        </p:nvSpPr>
        <p:spPr>
          <a:xfrm>
            <a:off x="1997950" y="130842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50" name="Google Shape;5950;p149"/>
          <p:cNvSpPr txBox="1"/>
          <p:nvPr>
            <p:ph idx="2" type="subTitle"/>
          </p:nvPr>
        </p:nvSpPr>
        <p:spPr>
          <a:xfrm>
            <a:off x="1997950" y="16719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1" name="Google Shape;5951;p149"/>
          <p:cNvSpPr txBox="1"/>
          <p:nvPr>
            <p:ph idx="3" type="subTitle"/>
          </p:nvPr>
        </p:nvSpPr>
        <p:spPr>
          <a:xfrm>
            <a:off x="1997950" y="2823460"/>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2" name="Google Shape;5952;p149"/>
          <p:cNvSpPr txBox="1"/>
          <p:nvPr>
            <p:ph idx="4" type="subTitle"/>
          </p:nvPr>
        </p:nvSpPr>
        <p:spPr>
          <a:xfrm>
            <a:off x="1997950" y="39748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3" name="Google Shape;5953;p149"/>
          <p:cNvSpPr txBox="1"/>
          <p:nvPr>
            <p:ph idx="5" type="subTitle"/>
          </p:nvPr>
        </p:nvSpPr>
        <p:spPr>
          <a:xfrm>
            <a:off x="1997950" y="245987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54" name="Google Shape;5954;p149"/>
          <p:cNvSpPr txBox="1"/>
          <p:nvPr>
            <p:ph idx="6" type="subTitle"/>
          </p:nvPr>
        </p:nvSpPr>
        <p:spPr>
          <a:xfrm>
            <a:off x="1997950" y="3611450"/>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5955" name="Shape 5955"/>
        <p:cNvGrpSpPr/>
        <p:nvPr/>
      </p:nvGrpSpPr>
      <p:grpSpPr>
        <a:xfrm>
          <a:off x="0" y="0"/>
          <a:ext cx="0" cy="0"/>
          <a:chOff x="0" y="0"/>
          <a:chExt cx="0" cy="0"/>
        </a:xfrm>
      </p:grpSpPr>
      <p:pic>
        <p:nvPicPr>
          <p:cNvPr id="5956" name="Google Shape;5956;p15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957" name="Google Shape;5957;p150"/>
          <p:cNvGrpSpPr/>
          <p:nvPr/>
        </p:nvGrpSpPr>
        <p:grpSpPr>
          <a:xfrm>
            <a:off x="1673899" y="1332161"/>
            <a:ext cx="2493777" cy="2279278"/>
            <a:chOff x="-4877750" y="-26075"/>
            <a:chExt cx="3721500" cy="3401400"/>
          </a:xfrm>
        </p:grpSpPr>
        <p:cxnSp>
          <p:nvCxnSpPr>
            <p:cNvPr id="5958" name="Google Shape;5958;p15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59" name="Google Shape;5959;p15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60" name="Google Shape;5960;p15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61" name="Google Shape;5961;p15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62" name="Google Shape;5962;p15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63" name="Google Shape;5963;p15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64" name="Google Shape;5964;p15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65" name="Google Shape;5965;p15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66" name="Google Shape;5966;p15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67" name="Google Shape;5967;p15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68" name="Google Shape;5968;p15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69" name="Google Shape;5969;p15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70" name="Google Shape;5970;p15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71" name="Google Shape;5971;p15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72" name="Google Shape;5972;p15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73" name="Google Shape;5973;p15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74" name="Google Shape;5974;p15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75" name="Google Shape;5975;p15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76" name="Google Shape;5976;p15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977" name="Google Shape;5977;p150"/>
          <p:cNvGrpSpPr/>
          <p:nvPr/>
        </p:nvGrpSpPr>
        <p:grpSpPr>
          <a:xfrm>
            <a:off x="3710450" y="551296"/>
            <a:ext cx="4403425" cy="4383300"/>
            <a:chOff x="3111400" y="687400"/>
            <a:chExt cx="4403425" cy="4383300"/>
          </a:xfrm>
        </p:grpSpPr>
        <p:sp>
          <p:nvSpPr>
            <p:cNvPr id="5978" name="Google Shape;5978;p150"/>
            <p:cNvSpPr/>
            <p:nvPr/>
          </p:nvSpPr>
          <p:spPr>
            <a:xfrm>
              <a:off x="3111400" y="687400"/>
              <a:ext cx="44031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50"/>
            <p:cNvSpPr/>
            <p:nvPr/>
          </p:nvSpPr>
          <p:spPr>
            <a:xfrm>
              <a:off x="3111725" y="687400"/>
              <a:ext cx="4403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0" name="Google Shape;5980;p15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981" name="Google Shape;5981;p150"/>
            <p:cNvGrpSpPr/>
            <p:nvPr/>
          </p:nvGrpSpPr>
          <p:grpSpPr>
            <a:xfrm>
              <a:off x="6899500" y="775681"/>
              <a:ext cx="159637" cy="159637"/>
              <a:chOff x="3492150" y="2030125"/>
              <a:chExt cx="96300" cy="96300"/>
            </a:xfrm>
          </p:grpSpPr>
          <p:cxnSp>
            <p:nvCxnSpPr>
              <p:cNvPr id="5982" name="Google Shape;5982;p15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983" name="Google Shape;5983;p15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984" name="Google Shape;5984;p15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5" name="Google Shape;5985;p150"/>
          <p:cNvSpPr txBox="1"/>
          <p:nvPr>
            <p:ph type="title"/>
          </p:nvPr>
        </p:nvSpPr>
        <p:spPr>
          <a:xfrm>
            <a:off x="1298625" y="3293825"/>
            <a:ext cx="2424600" cy="119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86" name="Google Shape;5986;p150"/>
          <p:cNvSpPr txBox="1"/>
          <p:nvPr>
            <p:ph idx="1" type="subTitle"/>
          </p:nvPr>
        </p:nvSpPr>
        <p:spPr>
          <a:xfrm>
            <a:off x="4337300" y="1308433"/>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87" name="Google Shape;5987;p150"/>
          <p:cNvSpPr txBox="1"/>
          <p:nvPr>
            <p:ph idx="2" type="subTitle"/>
          </p:nvPr>
        </p:nvSpPr>
        <p:spPr>
          <a:xfrm>
            <a:off x="4337300" y="16720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88" name="Google Shape;5988;p150"/>
          <p:cNvSpPr txBox="1"/>
          <p:nvPr>
            <p:ph idx="3" type="subTitle"/>
          </p:nvPr>
        </p:nvSpPr>
        <p:spPr>
          <a:xfrm>
            <a:off x="4337300" y="282345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89" name="Google Shape;5989;p150"/>
          <p:cNvSpPr txBox="1"/>
          <p:nvPr>
            <p:ph idx="4" type="subTitle"/>
          </p:nvPr>
        </p:nvSpPr>
        <p:spPr>
          <a:xfrm>
            <a:off x="4337300" y="39749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90" name="Google Shape;5990;p150"/>
          <p:cNvSpPr txBox="1"/>
          <p:nvPr>
            <p:ph idx="5" type="subTitle"/>
          </p:nvPr>
        </p:nvSpPr>
        <p:spPr>
          <a:xfrm>
            <a:off x="4337300" y="2459946"/>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91" name="Google Shape;5991;p150"/>
          <p:cNvSpPr txBox="1"/>
          <p:nvPr>
            <p:ph idx="6" type="subTitle"/>
          </p:nvPr>
        </p:nvSpPr>
        <p:spPr>
          <a:xfrm>
            <a:off x="4337300" y="3611458"/>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992" name="Shape 5992"/>
        <p:cNvGrpSpPr/>
        <p:nvPr/>
      </p:nvGrpSpPr>
      <p:grpSpPr>
        <a:xfrm>
          <a:off x="0" y="0"/>
          <a:ext cx="0" cy="0"/>
          <a:chOff x="0" y="0"/>
          <a:chExt cx="0" cy="0"/>
        </a:xfrm>
      </p:grpSpPr>
      <p:grpSp>
        <p:nvGrpSpPr>
          <p:cNvPr id="5993" name="Google Shape;5993;p151"/>
          <p:cNvGrpSpPr/>
          <p:nvPr/>
        </p:nvGrpSpPr>
        <p:grpSpPr>
          <a:xfrm>
            <a:off x="-263576" y="-90314"/>
            <a:ext cx="2493777" cy="2279278"/>
            <a:chOff x="-4877750" y="-26075"/>
            <a:chExt cx="3721500" cy="3401400"/>
          </a:xfrm>
        </p:grpSpPr>
        <p:cxnSp>
          <p:nvCxnSpPr>
            <p:cNvPr id="5994" name="Google Shape;5994;p15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95" name="Google Shape;5995;p15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96" name="Google Shape;5996;p15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97" name="Google Shape;5997;p15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98" name="Google Shape;5998;p15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99" name="Google Shape;5999;p15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00" name="Google Shape;6000;p15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01" name="Google Shape;6001;p15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02" name="Google Shape;6002;p15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03" name="Google Shape;6003;p15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04" name="Google Shape;6004;p15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05" name="Google Shape;6005;p15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06" name="Google Shape;6006;p15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07" name="Google Shape;6007;p15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08" name="Google Shape;6008;p15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09" name="Google Shape;6009;p15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10" name="Google Shape;6010;p15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11" name="Google Shape;6011;p15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12" name="Google Shape;6012;p15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6013" name="Google Shape;6013;p15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014" name="Google Shape;6014;p151"/>
          <p:cNvGrpSpPr/>
          <p:nvPr/>
        </p:nvGrpSpPr>
        <p:grpSpPr>
          <a:xfrm>
            <a:off x="202275" y="211950"/>
            <a:ext cx="8739453" cy="4719600"/>
            <a:chOff x="-1224775" y="687400"/>
            <a:chExt cx="8739453" cy="4719600"/>
          </a:xfrm>
        </p:grpSpPr>
        <p:sp>
          <p:nvSpPr>
            <p:cNvPr id="6015" name="Google Shape;6015;p151"/>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51"/>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7" name="Google Shape;6017;p15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018" name="Google Shape;6018;p151"/>
            <p:cNvGrpSpPr/>
            <p:nvPr/>
          </p:nvGrpSpPr>
          <p:grpSpPr>
            <a:xfrm>
              <a:off x="6899500" y="775681"/>
              <a:ext cx="159637" cy="159637"/>
              <a:chOff x="3492150" y="2030125"/>
              <a:chExt cx="96300" cy="96300"/>
            </a:xfrm>
          </p:grpSpPr>
          <p:cxnSp>
            <p:nvCxnSpPr>
              <p:cNvPr id="6019" name="Google Shape;6019;p15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020" name="Google Shape;6020;p15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021" name="Google Shape;6021;p15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2" name="Google Shape;6022;p151"/>
          <p:cNvSpPr txBox="1"/>
          <p:nvPr>
            <p:ph idx="1" type="subTitle"/>
          </p:nvPr>
        </p:nvSpPr>
        <p:spPr>
          <a:xfrm>
            <a:off x="1388957" y="1459475"/>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23" name="Google Shape;6023;p151"/>
          <p:cNvSpPr txBox="1"/>
          <p:nvPr>
            <p:ph idx="2" type="subTitle"/>
          </p:nvPr>
        </p:nvSpPr>
        <p:spPr>
          <a:xfrm>
            <a:off x="1388956" y="1921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24" name="Google Shape;6024;p151"/>
          <p:cNvSpPr txBox="1"/>
          <p:nvPr>
            <p:ph idx="3" type="subTitle"/>
          </p:nvPr>
        </p:nvSpPr>
        <p:spPr>
          <a:xfrm>
            <a:off x="5831444" y="1921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25" name="Google Shape;6025;p151"/>
          <p:cNvSpPr txBox="1"/>
          <p:nvPr>
            <p:ph idx="4" type="subTitle"/>
          </p:nvPr>
        </p:nvSpPr>
        <p:spPr>
          <a:xfrm>
            <a:off x="1388956" y="3532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26" name="Google Shape;6026;p151"/>
          <p:cNvSpPr txBox="1"/>
          <p:nvPr>
            <p:ph idx="5" type="subTitle"/>
          </p:nvPr>
        </p:nvSpPr>
        <p:spPr>
          <a:xfrm>
            <a:off x="5831444" y="3532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27" name="Google Shape;6027;p151"/>
          <p:cNvSpPr txBox="1"/>
          <p:nvPr>
            <p:ph idx="6" type="subTitle"/>
          </p:nvPr>
        </p:nvSpPr>
        <p:spPr>
          <a:xfrm>
            <a:off x="1388957" y="3070350"/>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28" name="Google Shape;6028;p151"/>
          <p:cNvSpPr txBox="1"/>
          <p:nvPr>
            <p:ph idx="7" type="subTitle"/>
          </p:nvPr>
        </p:nvSpPr>
        <p:spPr>
          <a:xfrm>
            <a:off x="5831444" y="1459475"/>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29" name="Google Shape;6029;p151"/>
          <p:cNvSpPr txBox="1"/>
          <p:nvPr>
            <p:ph idx="8" type="subTitle"/>
          </p:nvPr>
        </p:nvSpPr>
        <p:spPr>
          <a:xfrm>
            <a:off x="5831444" y="3070350"/>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30" name="Google Shape;6030;p151"/>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6031" name="Shape 6031"/>
        <p:cNvGrpSpPr/>
        <p:nvPr/>
      </p:nvGrpSpPr>
      <p:grpSpPr>
        <a:xfrm>
          <a:off x="0" y="0"/>
          <a:ext cx="0" cy="0"/>
          <a:chOff x="0" y="0"/>
          <a:chExt cx="0" cy="0"/>
        </a:xfrm>
      </p:grpSpPr>
      <p:grpSp>
        <p:nvGrpSpPr>
          <p:cNvPr id="6032" name="Google Shape;6032;p152"/>
          <p:cNvGrpSpPr/>
          <p:nvPr/>
        </p:nvGrpSpPr>
        <p:grpSpPr>
          <a:xfrm>
            <a:off x="-263576" y="-90314"/>
            <a:ext cx="2493777" cy="2279278"/>
            <a:chOff x="-4877750" y="-26075"/>
            <a:chExt cx="3721500" cy="3401400"/>
          </a:xfrm>
        </p:grpSpPr>
        <p:cxnSp>
          <p:nvCxnSpPr>
            <p:cNvPr id="6033" name="Google Shape;6033;p15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34" name="Google Shape;6034;p15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35" name="Google Shape;6035;p15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36" name="Google Shape;6036;p15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37" name="Google Shape;6037;p15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38" name="Google Shape;6038;p15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39" name="Google Shape;6039;p15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40" name="Google Shape;6040;p15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41" name="Google Shape;6041;p15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42" name="Google Shape;6042;p15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43" name="Google Shape;6043;p15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44" name="Google Shape;6044;p15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45" name="Google Shape;6045;p15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46" name="Google Shape;6046;p15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47" name="Google Shape;6047;p15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48" name="Google Shape;6048;p15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049" name="Google Shape;6049;p15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50" name="Google Shape;6050;p15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51" name="Google Shape;6051;p15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6052" name="Google Shape;6052;p15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053" name="Google Shape;6053;p152"/>
          <p:cNvGrpSpPr/>
          <p:nvPr/>
        </p:nvGrpSpPr>
        <p:grpSpPr>
          <a:xfrm>
            <a:off x="202275" y="211950"/>
            <a:ext cx="8739453" cy="4719600"/>
            <a:chOff x="-1224775" y="687400"/>
            <a:chExt cx="8739453" cy="4719600"/>
          </a:xfrm>
        </p:grpSpPr>
        <p:sp>
          <p:nvSpPr>
            <p:cNvPr id="6054" name="Google Shape;6054;p152"/>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52"/>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6" name="Google Shape;6056;p15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057" name="Google Shape;6057;p152"/>
            <p:cNvGrpSpPr/>
            <p:nvPr/>
          </p:nvGrpSpPr>
          <p:grpSpPr>
            <a:xfrm>
              <a:off x="6899500" y="775681"/>
              <a:ext cx="159637" cy="159637"/>
              <a:chOff x="3492150" y="2030125"/>
              <a:chExt cx="96300" cy="96300"/>
            </a:xfrm>
          </p:grpSpPr>
          <p:cxnSp>
            <p:nvCxnSpPr>
              <p:cNvPr id="6058" name="Google Shape;6058;p15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059" name="Google Shape;6059;p15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060" name="Google Shape;6060;p15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1" name="Google Shape;6061;p152"/>
          <p:cNvSpPr txBox="1"/>
          <p:nvPr>
            <p:ph idx="1" type="subTitle"/>
          </p:nvPr>
        </p:nvSpPr>
        <p:spPr>
          <a:xfrm>
            <a:off x="2537251" y="1401700"/>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62" name="Google Shape;6062;p152"/>
          <p:cNvSpPr txBox="1"/>
          <p:nvPr>
            <p:ph idx="2" type="subTitle"/>
          </p:nvPr>
        </p:nvSpPr>
        <p:spPr>
          <a:xfrm>
            <a:off x="4063638" y="1390150"/>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63" name="Google Shape;6063;p152"/>
          <p:cNvSpPr txBox="1"/>
          <p:nvPr>
            <p:ph idx="3" type="subTitle"/>
          </p:nvPr>
        </p:nvSpPr>
        <p:spPr>
          <a:xfrm>
            <a:off x="4063638" y="3993784"/>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64" name="Google Shape;6064;p152"/>
          <p:cNvSpPr txBox="1"/>
          <p:nvPr>
            <p:ph idx="4" type="subTitle"/>
          </p:nvPr>
        </p:nvSpPr>
        <p:spPr>
          <a:xfrm>
            <a:off x="4063638" y="2258028"/>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65" name="Google Shape;6065;p152"/>
          <p:cNvSpPr txBox="1"/>
          <p:nvPr>
            <p:ph idx="5" type="subTitle"/>
          </p:nvPr>
        </p:nvSpPr>
        <p:spPr>
          <a:xfrm>
            <a:off x="4063638" y="3125906"/>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66" name="Google Shape;6066;p152"/>
          <p:cNvSpPr txBox="1"/>
          <p:nvPr>
            <p:ph idx="6" type="subTitle"/>
          </p:nvPr>
        </p:nvSpPr>
        <p:spPr>
          <a:xfrm>
            <a:off x="2537251" y="2269578"/>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67" name="Google Shape;6067;p152"/>
          <p:cNvSpPr txBox="1"/>
          <p:nvPr>
            <p:ph idx="7" type="subTitle"/>
          </p:nvPr>
        </p:nvSpPr>
        <p:spPr>
          <a:xfrm>
            <a:off x="2537250" y="4005334"/>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68" name="Google Shape;6068;p152"/>
          <p:cNvSpPr txBox="1"/>
          <p:nvPr>
            <p:ph idx="8" type="subTitle"/>
          </p:nvPr>
        </p:nvSpPr>
        <p:spPr>
          <a:xfrm>
            <a:off x="2537250" y="3137456"/>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69" name="Google Shape;6069;p152"/>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6070" name="Shape 6070"/>
        <p:cNvGrpSpPr/>
        <p:nvPr/>
      </p:nvGrpSpPr>
      <p:grpSpPr>
        <a:xfrm>
          <a:off x="0" y="0"/>
          <a:ext cx="0" cy="0"/>
          <a:chOff x="0" y="0"/>
          <a:chExt cx="0" cy="0"/>
        </a:xfrm>
      </p:grpSpPr>
      <p:pic>
        <p:nvPicPr>
          <p:cNvPr id="6071" name="Google Shape;6071;p15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072" name="Google Shape;6072;p153"/>
          <p:cNvGrpSpPr/>
          <p:nvPr/>
        </p:nvGrpSpPr>
        <p:grpSpPr>
          <a:xfrm>
            <a:off x="202275" y="211950"/>
            <a:ext cx="8739453" cy="4719600"/>
            <a:chOff x="-1224775" y="687400"/>
            <a:chExt cx="8739453" cy="4719600"/>
          </a:xfrm>
        </p:grpSpPr>
        <p:sp>
          <p:nvSpPr>
            <p:cNvPr id="6073" name="Google Shape;6073;p153"/>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53"/>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5" name="Google Shape;6075;p15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076" name="Google Shape;6076;p153"/>
            <p:cNvGrpSpPr/>
            <p:nvPr/>
          </p:nvGrpSpPr>
          <p:grpSpPr>
            <a:xfrm>
              <a:off x="6899500" y="775681"/>
              <a:ext cx="159637" cy="159637"/>
              <a:chOff x="3492150" y="2030125"/>
              <a:chExt cx="96300" cy="96300"/>
            </a:xfrm>
          </p:grpSpPr>
          <p:cxnSp>
            <p:nvCxnSpPr>
              <p:cNvPr id="6077" name="Google Shape;6077;p15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078" name="Google Shape;6078;p15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079" name="Google Shape;6079;p15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0" name="Google Shape;6080;p153"/>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1" name="Google Shape;6081;p153"/>
          <p:cNvSpPr txBox="1"/>
          <p:nvPr>
            <p:ph idx="1" type="subTitle"/>
          </p:nvPr>
        </p:nvSpPr>
        <p:spPr>
          <a:xfrm>
            <a:off x="719783" y="236541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2" name="Google Shape;6082;p153"/>
          <p:cNvSpPr txBox="1"/>
          <p:nvPr>
            <p:ph idx="2" type="subTitle"/>
          </p:nvPr>
        </p:nvSpPr>
        <p:spPr>
          <a:xfrm>
            <a:off x="3483750"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3" name="Google Shape;6083;p153"/>
          <p:cNvSpPr txBox="1"/>
          <p:nvPr>
            <p:ph idx="3" type="subTitle"/>
          </p:nvPr>
        </p:nvSpPr>
        <p:spPr>
          <a:xfrm>
            <a:off x="6247717"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4" name="Google Shape;6084;p153"/>
          <p:cNvSpPr txBox="1"/>
          <p:nvPr>
            <p:ph idx="4" type="subTitle"/>
          </p:nvPr>
        </p:nvSpPr>
        <p:spPr>
          <a:xfrm>
            <a:off x="719783" y="412370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5" name="Google Shape;6085;p153"/>
          <p:cNvSpPr txBox="1"/>
          <p:nvPr>
            <p:ph idx="5" type="subTitle"/>
          </p:nvPr>
        </p:nvSpPr>
        <p:spPr>
          <a:xfrm>
            <a:off x="3483750"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6" name="Google Shape;6086;p153"/>
          <p:cNvSpPr txBox="1"/>
          <p:nvPr>
            <p:ph idx="6" type="subTitle"/>
          </p:nvPr>
        </p:nvSpPr>
        <p:spPr>
          <a:xfrm>
            <a:off x="6247717"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7" name="Google Shape;6087;p153"/>
          <p:cNvSpPr txBox="1"/>
          <p:nvPr>
            <p:ph idx="7" type="subTitle"/>
          </p:nvPr>
        </p:nvSpPr>
        <p:spPr>
          <a:xfrm>
            <a:off x="719783" y="194125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88" name="Google Shape;6088;p153"/>
          <p:cNvSpPr txBox="1"/>
          <p:nvPr>
            <p:ph idx="8" type="subTitle"/>
          </p:nvPr>
        </p:nvSpPr>
        <p:spPr>
          <a:xfrm>
            <a:off x="3483750"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89" name="Google Shape;6089;p153"/>
          <p:cNvSpPr txBox="1"/>
          <p:nvPr>
            <p:ph idx="9" type="subTitle"/>
          </p:nvPr>
        </p:nvSpPr>
        <p:spPr>
          <a:xfrm>
            <a:off x="6247717"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90" name="Google Shape;6090;p153"/>
          <p:cNvSpPr txBox="1"/>
          <p:nvPr>
            <p:ph idx="13" type="subTitle"/>
          </p:nvPr>
        </p:nvSpPr>
        <p:spPr>
          <a:xfrm>
            <a:off x="719783" y="369500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91" name="Google Shape;6091;p153"/>
          <p:cNvSpPr txBox="1"/>
          <p:nvPr>
            <p:ph idx="14" type="subTitle"/>
          </p:nvPr>
        </p:nvSpPr>
        <p:spPr>
          <a:xfrm>
            <a:off x="3483750"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092" name="Google Shape;6092;p153"/>
          <p:cNvSpPr txBox="1"/>
          <p:nvPr>
            <p:ph idx="15" type="subTitle"/>
          </p:nvPr>
        </p:nvSpPr>
        <p:spPr>
          <a:xfrm>
            <a:off x="6247717"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6093" name="Shape 6093"/>
        <p:cNvGrpSpPr/>
        <p:nvPr/>
      </p:nvGrpSpPr>
      <p:grpSpPr>
        <a:xfrm>
          <a:off x="0" y="0"/>
          <a:ext cx="0" cy="0"/>
          <a:chOff x="0" y="0"/>
          <a:chExt cx="0" cy="0"/>
        </a:xfrm>
      </p:grpSpPr>
      <p:pic>
        <p:nvPicPr>
          <p:cNvPr id="6094" name="Google Shape;6094;p15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095" name="Google Shape;6095;p154"/>
          <p:cNvGrpSpPr/>
          <p:nvPr/>
        </p:nvGrpSpPr>
        <p:grpSpPr>
          <a:xfrm>
            <a:off x="7056649" y="-175564"/>
            <a:ext cx="2493777" cy="2279278"/>
            <a:chOff x="-4877750" y="-26075"/>
            <a:chExt cx="3721500" cy="3401400"/>
          </a:xfrm>
        </p:grpSpPr>
        <p:cxnSp>
          <p:nvCxnSpPr>
            <p:cNvPr id="6096" name="Google Shape;6096;p15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97" name="Google Shape;6097;p15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98" name="Google Shape;6098;p15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099" name="Google Shape;6099;p15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00" name="Google Shape;6100;p15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01" name="Google Shape;6101;p15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02" name="Google Shape;6102;p15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03" name="Google Shape;6103;p15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04" name="Google Shape;6104;p15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05" name="Google Shape;6105;p15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06" name="Google Shape;6106;p15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07" name="Google Shape;6107;p15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08" name="Google Shape;6108;p15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09" name="Google Shape;6109;p15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10" name="Google Shape;6110;p15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11" name="Google Shape;6111;p15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12" name="Google Shape;6112;p15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13" name="Google Shape;6113;p15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14" name="Google Shape;6114;p15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115" name="Google Shape;6115;p154"/>
          <p:cNvGrpSpPr/>
          <p:nvPr/>
        </p:nvGrpSpPr>
        <p:grpSpPr>
          <a:xfrm>
            <a:off x="-1007051" y="1432111"/>
            <a:ext cx="2493777" cy="2279278"/>
            <a:chOff x="-4877750" y="-26075"/>
            <a:chExt cx="3721500" cy="3401400"/>
          </a:xfrm>
        </p:grpSpPr>
        <p:cxnSp>
          <p:nvCxnSpPr>
            <p:cNvPr id="6116" name="Google Shape;6116;p15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17" name="Google Shape;6117;p15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18" name="Google Shape;6118;p15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19" name="Google Shape;6119;p15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20" name="Google Shape;6120;p15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21" name="Google Shape;6121;p15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22" name="Google Shape;6122;p15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23" name="Google Shape;6123;p15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24" name="Google Shape;6124;p15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25" name="Google Shape;6125;p15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26" name="Google Shape;6126;p15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27" name="Google Shape;6127;p15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28" name="Google Shape;6128;p15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29" name="Google Shape;6129;p15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30" name="Google Shape;6130;p15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31" name="Google Shape;6131;p15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32" name="Google Shape;6132;p15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33" name="Google Shape;6133;p15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34" name="Google Shape;6134;p15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135" name="Google Shape;6135;p154"/>
          <p:cNvGrpSpPr/>
          <p:nvPr/>
        </p:nvGrpSpPr>
        <p:grpSpPr>
          <a:xfrm>
            <a:off x="1285350" y="203925"/>
            <a:ext cx="6573304" cy="4735500"/>
            <a:chOff x="1000650" y="105497"/>
            <a:chExt cx="6573304" cy="4735500"/>
          </a:xfrm>
        </p:grpSpPr>
        <p:grpSp>
          <p:nvGrpSpPr>
            <p:cNvPr id="6136" name="Google Shape;6136;p154"/>
            <p:cNvGrpSpPr/>
            <p:nvPr/>
          </p:nvGrpSpPr>
          <p:grpSpPr>
            <a:xfrm>
              <a:off x="1000650" y="105497"/>
              <a:ext cx="6573304" cy="4735500"/>
              <a:chOff x="1000650" y="105497"/>
              <a:chExt cx="6573304" cy="4735500"/>
            </a:xfrm>
          </p:grpSpPr>
          <p:sp>
            <p:nvSpPr>
              <p:cNvPr id="6137" name="Google Shape;6137;p154"/>
              <p:cNvSpPr/>
              <p:nvPr/>
            </p:nvSpPr>
            <p:spPr>
              <a:xfrm>
                <a:off x="1000650" y="105497"/>
                <a:ext cx="6573300" cy="47355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54"/>
              <p:cNvSpPr/>
              <p:nvPr/>
            </p:nvSpPr>
            <p:spPr>
              <a:xfrm>
                <a:off x="1000654" y="105500"/>
                <a:ext cx="6573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39" name="Google Shape;6139;p154"/>
            <p:cNvCxnSpPr/>
            <p:nvPr/>
          </p:nvCxnSpPr>
          <p:spPr>
            <a:xfrm>
              <a:off x="6658855" y="3533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140" name="Google Shape;6140;p154"/>
            <p:cNvGrpSpPr/>
            <p:nvPr/>
          </p:nvGrpSpPr>
          <p:grpSpPr>
            <a:xfrm>
              <a:off x="6959287" y="193781"/>
              <a:ext cx="159637" cy="159637"/>
              <a:chOff x="3492150" y="2030125"/>
              <a:chExt cx="96300" cy="96300"/>
            </a:xfrm>
          </p:grpSpPr>
          <p:cxnSp>
            <p:nvCxnSpPr>
              <p:cNvPr id="6141" name="Google Shape;6141;p15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142" name="Google Shape;6142;p15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143" name="Google Shape;6143;p154"/>
            <p:cNvSpPr/>
            <p:nvPr/>
          </p:nvSpPr>
          <p:spPr>
            <a:xfrm>
              <a:off x="7259484" y="1937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4" name="Google Shape;6144;p154"/>
          <p:cNvSpPr txBox="1"/>
          <p:nvPr>
            <p:ph hasCustomPrompt="1" type="title"/>
          </p:nvPr>
        </p:nvSpPr>
        <p:spPr>
          <a:xfrm>
            <a:off x="2527500" y="6924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145" name="Google Shape;6145;p154"/>
          <p:cNvSpPr txBox="1"/>
          <p:nvPr>
            <p:ph idx="1" type="subTitle"/>
          </p:nvPr>
        </p:nvSpPr>
        <p:spPr>
          <a:xfrm>
            <a:off x="2527500" y="14445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46" name="Google Shape;6146;p154"/>
          <p:cNvSpPr txBox="1"/>
          <p:nvPr>
            <p:ph hasCustomPrompt="1" idx="2" type="title"/>
          </p:nvPr>
        </p:nvSpPr>
        <p:spPr>
          <a:xfrm>
            <a:off x="2527500" y="20518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147" name="Google Shape;6147;p154"/>
          <p:cNvSpPr txBox="1"/>
          <p:nvPr>
            <p:ph idx="3" type="subTitle"/>
          </p:nvPr>
        </p:nvSpPr>
        <p:spPr>
          <a:xfrm>
            <a:off x="2527500" y="2803894"/>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48" name="Google Shape;6148;p154"/>
          <p:cNvSpPr txBox="1"/>
          <p:nvPr>
            <p:ph hasCustomPrompt="1" idx="4" type="title"/>
          </p:nvPr>
        </p:nvSpPr>
        <p:spPr>
          <a:xfrm>
            <a:off x="2527500" y="34112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149" name="Google Shape;6149;p154"/>
          <p:cNvSpPr txBox="1"/>
          <p:nvPr>
            <p:ph idx="5" type="subTitle"/>
          </p:nvPr>
        </p:nvSpPr>
        <p:spPr>
          <a:xfrm>
            <a:off x="2527500" y="41633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150" name="Shape 6150"/>
        <p:cNvGrpSpPr/>
        <p:nvPr/>
      </p:nvGrpSpPr>
      <p:grpSpPr>
        <a:xfrm>
          <a:off x="0" y="0"/>
          <a:ext cx="0" cy="0"/>
          <a:chOff x="0" y="0"/>
          <a:chExt cx="0" cy="0"/>
        </a:xfrm>
      </p:grpSpPr>
      <p:pic>
        <p:nvPicPr>
          <p:cNvPr id="6151" name="Google Shape;6151;p15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152" name="Google Shape;6152;p155"/>
          <p:cNvGrpSpPr/>
          <p:nvPr/>
        </p:nvGrpSpPr>
        <p:grpSpPr>
          <a:xfrm>
            <a:off x="2289211" y="4049836"/>
            <a:ext cx="2493777" cy="2279278"/>
            <a:chOff x="-4877750" y="-26075"/>
            <a:chExt cx="3721500" cy="3401400"/>
          </a:xfrm>
        </p:grpSpPr>
        <p:cxnSp>
          <p:nvCxnSpPr>
            <p:cNvPr id="6153" name="Google Shape;6153;p15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54" name="Google Shape;6154;p15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55" name="Google Shape;6155;p15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56" name="Google Shape;6156;p15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57" name="Google Shape;6157;p15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58" name="Google Shape;6158;p15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59" name="Google Shape;6159;p15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60" name="Google Shape;6160;p15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61" name="Google Shape;6161;p15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62" name="Google Shape;6162;p15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63" name="Google Shape;6163;p15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64" name="Google Shape;6164;p15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65" name="Google Shape;6165;p15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66" name="Google Shape;6166;p15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67" name="Google Shape;6167;p15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68" name="Google Shape;6168;p15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169" name="Google Shape;6169;p15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70" name="Google Shape;6170;p15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171" name="Google Shape;6171;p15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172" name="Google Shape;6172;p155"/>
          <p:cNvGrpSpPr/>
          <p:nvPr/>
        </p:nvGrpSpPr>
        <p:grpSpPr>
          <a:xfrm>
            <a:off x="925662" y="364075"/>
            <a:ext cx="5455517" cy="3875400"/>
            <a:chOff x="2058924" y="687400"/>
            <a:chExt cx="5455517" cy="3875400"/>
          </a:xfrm>
        </p:grpSpPr>
        <p:sp>
          <p:nvSpPr>
            <p:cNvPr id="6173" name="Google Shape;6173;p155"/>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55"/>
            <p:cNvSpPr/>
            <p:nvPr/>
          </p:nvSpPr>
          <p:spPr>
            <a:xfrm>
              <a:off x="2058942" y="687400"/>
              <a:ext cx="5455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5" name="Google Shape;6175;p155"/>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6176" name="Google Shape;6176;p155"/>
            <p:cNvGrpSpPr/>
            <p:nvPr/>
          </p:nvGrpSpPr>
          <p:grpSpPr>
            <a:xfrm>
              <a:off x="6899500" y="775681"/>
              <a:ext cx="159637" cy="159637"/>
              <a:chOff x="3492150" y="2030125"/>
              <a:chExt cx="96300" cy="96300"/>
            </a:xfrm>
          </p:grpSpPr>
          <p:cxnSp>
            <p:nvCxnSpPr>
              <p:cNvPr id="6177" name="Google Shape;6177;p155"/>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6178" name="Google Shape;6178;p155"/>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6179" name="Google Shape;6179;p155"/>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155"/>
          <p:cNvGrpSpPr/>
          <p:nvPr/>
        </p:nvGrpSpPr>
        <p:grpSpPr>
          <a:xfrm>
            <a:off x="1078062" y="516475"/>
            <a:ext cx="5455517" cy="3875400"/>
            <a:chOff x="2058924" y="687400"/>
            <a:chExt cx="5455517" cy="3875400"/>
          </a:xfrm>
        </p:grpSpPr>
        <p:sp>
          <p:nvSpPr>
            <p:cNvPr id="6181" name="Google Shape;6181;p155"/>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55"/>
            <p:cNvSpPr/>
            <p:nvPr/>
          </p:nvSpPr>
          <p:spPr>
            <a:xfrm>
              <a:off x="2058942" y="687400"/>
              <a:ext cx="5455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3" name="Google Shape;6183;p15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184" name="Google Shape;6184;p155"/>
            <p:cNvGrpSpPr/>
            <p:nvPr/>
          </p:nvGrpSpPr>
          <p:grpSpPr>
            <a:xfrm>
              <a:off x="6899500" y="775681"/>
              <a:ext cx="159637" cy="159637"/>
              <a:chOff x="3492150" y="2030125"/>
              <a:chExt cx="96300" cy="96300"/>
            </a:xfrm>
          </p:grpSpPr>
          <p:cxnSp>
            <p:nvCxnSpPr>
              <p:cNvPr id="6185" name="Google Shape;6185;p15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186" name="Google Shape;6186;p15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187" name="Google Shape;6187;p15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155"/>
          <p:cNvGrpSpPr/>
          <p:nvPr/>
        </p:nvGrpSpPr>
        <p:grpSpPr>
          <a:xfrm>
            <a:off x="1230462" y="668875"/>
            <a:ext cx="5455517" cy="3875400"/>
            <a:chOff x="2058924" y="687400"/>
            <a:chExt cx="5455517" cy="3875400"/>
          </a:xfrm>
        </p:grpSpPr>
        <p:sp>
          <p:nvSpPr>
            <p:cNvPr id="6189" name="Google Shape;6189;p155"/>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55"/>
            <p:cNvSpPr/>
            <p:nvPr/>
          </p:nvSpPr>
          <p:spPr>
            <a:xfrm>
              <a:off x="2058942" y="687400"/>
              <a:ext cx="5455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1" name="Google Shape;6191;p15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192" name="Google Shape;6192;p155"/>
            <p:cNvGrpSpPr/>
            <p:nvPr/>
          </p:nvGrpSpPr>
          <p:grpSpPr>
            <a:xfrm>
              <a:off x="6899500" y="775681"/>
              <a:ext cx="159637" cy="159637"/>
              <a:chOff x="3492150" y="2030125"/>
              <a:chExt cx="96300" cy="96300"/>
            </a:xfrm>
          </p:grpSpPr>
          <p:cxnSp>
            <p:nvCxnSpPr>
              <p:cNvPr id="6193" name="Google Shape;6193;p15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194" name="Google Shape;6194;p15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195" name="Google Shape;6195;p15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155"/>
          <p:cNvGrpSpPr/>
          <p:nvPr/>
        </p:nvGrpSpPr>
        <p:grpSpPr>
          <a:xfrm>
            <a:off x="5686272" y="3345625"/>
            <a:ext cx="2961609" cy="1449900"/>
            <a:chOff x="5467297" y="3548600"/>
            <a:chExt cx="2961609" cy="1449900"/>
          </a:xfrm>
        </p:grpSpPr>
        <p:grpSp>
          <p:nvGrpSpPr>
            <p:cNvPr id="6197" name="Google Shape;6197;p155"/>
            <p:cNvGrpSpPr/>
            <p:nvPr/>
          </p:nvGrpSpPr>
          <p:grpSpPr>
            <a:xfrm>
              <a:off x="5467297" y="3548600"/>
              <a:ext cx="2961609" cy="1449900"/>
              <a:chOff x="5467297" y="3548600"/>
              <a:chExt cx="2961609" cy="1449900"/>
            </a:xfrm>
          </p:grpSpPr>
          <p:sp>
            <p:nvSpPr>
              <p:cNvPr id="6198" name="Google Shape;6198;p155"/>
              <p:cNvSpPr/>
              <p:nvPr/>
            </p:nvSpPr>
            <p:spPr>
              <a:xfrm>
                <a:off x="5467297" y="37838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55"/>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155"/>
            <p:cNvGrpSpPr/>
            <p:nvPr/>
          </p:nvGrpSpPr>
          <p:grpSpPr>
            <a:xfrm>
              <a:off x="7513418" y="3636824"/>
              <a:ext cx="760229" cy="159694"/>
              <a:chOff x="7513418" y="3484424"/>
              <a:chExt cx="760229" cy="159694"/>
            </a:xfrm>
          </p:grpSpPr>
          <p:cxnSp>
            <p:nvCxnSpPr>
              <p:cNvPr id="6201" name="Google Shape;6201;p155"/>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202" name="Google Shape;6202;p155"/>
              <p:cNvGrpSpPr/>
              <p:nvPr/>
            </p:nvGrpSpPr>
            <p:grpSpPr>
              <a:xfrm>
                <a:off x="7813850" y="3484481"/>
                <a:ext cx="159637" cy="159637"/>
                <a:chOff x="3492150" y="2030125"/>
                <a:chExt cx="96300" cy="96300"/>
              </a:xfrm>
            </p:grpSpPr>
            <p:cxnSp>
              <p:nvCxnSpPr>
                <p:cNvPr id="6203" name="Google Shape;6203;p15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204" name="Google Shape;6204;p15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205" name="Google Shape;6205;p155"/>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06" name="Google Shape;6206;p155"/>
          <p:cNvSpPr txBox="1"/>
          <p:nvPr>
            <p:ph type="ctrTitle"/>
          </p:nvPr>
        </p:nvSpPr>
        <p:spPr>
          <a:xfrm>
            <a:off x="1811275" y="1035250"/>
            <a:ext cx="4293900" cy="105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07" name="Google Shape;6207;p155"/>
          <p:cNvSpPr txBox="1"/>
          <p:nvPr>
            <p:ph idx="1" type="subTitle"/>
          </p:nvPr>
        </p:nvSpPr>
        <p:spPr>
          <a:xfrm>
            <a:off x="1811275" y="2090225"/>
            <a:ext cx="4293900" cy="125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208" name="Google Shape;6208;p155"/>
          <p:cNvSpPr txBox="1"/>
          <p:nvPr/>
        </p:nvSpPr>
        <p:spPr>
          <a:xfrm>
            <a:off x="5769825" y="3866050"/>
            <a:ext cx="2794500" cy="80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b="1" lang="en" sz="1200">
                <a:solidFill>
                  <a:schemeClr val="dk1"/>
                </a:solidFill>
                <a:uFill>
                  <a:noFill/>
                </a:uFill>
                <a:latin typeface="Barlow"/>
                <a:ea typeface="Barlow"/>
                <a:cs typeface="Barlow"/>
                <a:sym typeface="Barlow"/>
                <a:hlinkClick r:id="rId3">
                  <a:extLst>
                    <a:ext uri="{A12FA001-AC4F-418D-AE19-62706E023703}">
                      <ahyp:hlinkClr val="tx"/>
                    </a:ext>
                  </a:extLst>
                </a:hlinkClick>
              </a:rPr>
              <a:t>Slidesgo</a:t>
            </a:r>
            <a:r>
              <a:rPr lang="en" sz="1200">
                <a:solidFill>
                  <a:schemeClr val="dk1"/>
                </a:solidFill>
                <a:latin typeface="Barlow"/>
                <a:ea typeface="Barlow"/>
                <a:cs typeface="Barlow"/>
                <a:sym typeface="Barlow"/>
              </a:rPr>
              <a:t>, including icons by </a:t>
            </a:r>
            <a:r>
              <a:rPr b="1" lang="en" sz="1200">
                <a:solidFill>
                  <a:schemeClr val="dk1"/>
                </a:solidFill>
                <a:uFill>
                  <a:noFill/>
                </a:uFill>
                <a:latin typeface="Barlow"/>
                <a:ea typeface="Barlow"/>
                <a:cs typeface="Barlow"/>
                <a:sym typeface="Barlow"/>
                <a:hlinkClick r:id="rId4">
                  <a:extLst>
                    <a:ext uri="{A12FA001-AC4F-418D-AE19-62706E023703}">
                      <ahyp:hlinkClr val="tx"/>
                    </a:ext>
                  </a:extLst>
                </a:hlinkClick>
              </a:rPr>
              <a:t>Flaticon</a:t>
            </a:r>
            <a:r>
              <a:rPr b="1" lang="en" sz="1200">
                <a:solidFill>
                  <a:schemeClr val="dk1"/>
                </a:solidFill>
                <a:latin typeface="Barlow"/>
                <a:ea typeface="Barlow"/>
                <a:cs typeface="Barlow"/>
                <a:sym typeface="Barlow"/>
              </a:rPr>
              <a:t> </a:t>
            </a:r>
            <a:r>
              <a:rPr lang="en" sz="1200">
                <a:solidFill>
                  <a:schemeClr val="dk1"/>
                </a:solidFill>
                <a:latin typeface="Barlow"/>
                <a:ea typeface="Barlow"/>
                <a:cs typeface="Barlow"/>
                <a:sym typeface="Barlow"/>
              </a:rPr>
              <a:t>and infographics &amp; images by </a:t>
            </a:r>
            <a:r>
              <a:rPr b="1" lang="en" sz="1200">
                <a:solidFill>
                  <a:schemeClr val="dk1"/>
                </a:solidFill>
                <a:uFill>
                  <a:noFill/>
                </a:uFill>
                <a:latin typeface="Barlow"/>
                <a:ea typeface="Barlow"/>
                <a:cs typeface="Barlow"/>
                <a:sym typeface="Barlow"/>
                <a:hlinkClick r:id="rId5">
                  <a:extLst>
                    <a:ext uri="{A12FA001-AC4F-418D-AE19-62706E023703}">
                      <ahyp:hlinkClr val="tx"/>
                    </a:ext>
                  </a:extLst>
                </a:hlinkClick>
              </a:rPr>
              <a:t>Freepik</a:t>
            </a:r>
            <a:endParaRPr b="1" sz="1200">
              <a:solidFill>
                <a:schemeClr val="dk1"/>
              </a:solidFill>
              <a:latin typeface="Barlow"/>
              <a:ea typeface="Barlow"/>
              <a:cs typeface="Barlow"/>
              <a:sym typeface="Barlow"/>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8" name="Shape 208"/>
        <p:cNvGrpSpPr/>
        <p:nvPr/>
      </p:nvGrpSpPr>
      <p:grpSpPr>
        <a:xfrm>
          <a:off x="0" y="0"/>
          <a:ext cx="0" cy="0"/>
          <a:chOff x="0" y="0"/>
          <a:chExt cx="0" cy="0"/>
        </a:xfrm>
      </p:grpSpPr>
      <p:pic>
        <p:nvPicPr>
          <p:cNvPr id="209" name="Google Shape;209;p1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10" name="Google Shape;210;p17"/>
          <p:cNvGrpSpPr/>
          <p:nvPr/>
        </p:nvGrpSpPr>
        <p:grpSpPr>
          <a:xfrm>
            <a:off x="2954000" y="764700"/>
            <a:ext cx="5672518" cy="3614100"/>
            <a:chOff x="1842313" y="687400"/>
            <a:chExt cx="5672518" cy="3614100"/>
          </a:xfrm>
        </p:grpSpPr>
        <p:sp>
          <p:nvSpPr>
            <p:cNvPr id="211" name="Google Shape;211;p17"/>
            <p:cNvSpPr/>
            <p:nvPr/>
          </p:nvSpPr>
          <p:spPr>
            <a:xfrm>
              <a:off x="1842313" y="687400"/>
              <a:ext cx="5672100" cy="3614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1842731" y="687400"/>
              <a:ext cx="5672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1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14" name="Google Shape;214;p17"/>
            <p:cNvGrpSpPr/>
            <p:nvPr/>
          </p:nvGrpSpPr>
          <p:grpSpPr>
            <a:xfrm>
              <a:off x="6899500" y="775681"/>
              <a:ext cx="159637" cy="159637"/>
              <a:chOff x="3492150" y="2030125"/>
              <a:chExt cx="96300" cy="96300"/>
            </a:xfrm>
          </p:grpSpPr>
          <p:cxnSp>
            <p:nvCxnSpPr>
              <p:cNvPr id="215" name="Google Shape;215;p1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16" name="Google Shape;216;p1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17" name="Google Shape;217;p1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7"/>
          <p:cNvGrpSpPr/>
          <p:nvPr/>
        </p:nvGrpSpPr>
        <p:grpSpPr>
          <a:xfrm>
            <a:off x="-170951" y="-158714"/>
            <a:ext cx="2493777" cy="2279278"/>
            <a:chOff x="-4877750" y="-26075"/>
            <a:chExt cx="3721500" cy="3401400"/>
          </a:xfrm>
        </p:grpSpPr>
        <p:cxnSp>
          <p:nvCxnSpPr>
            <p:cNvPr id="219" name="Google Shape;219;p1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1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1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1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1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1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1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1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1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1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1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1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1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1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1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1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1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1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7" name="Google Shape;237;p1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238" name="Google Shape;238;p17"/>
          <p:cNvSpPr txBox="1"/>
          <p:nvPr>
            <p:ph idx="1" type="subTitle"/>
          </p:nvPr>
        </p:nvSpPr>
        <p:spPr>
          <a:xfrm>
            <a:off x="3604325" y="134270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9" name="Google Shape;239;p17"/>
          <p:cNvSpPr txBox="1"/>
          <p:nvPr>
            <p:ph idx="2" type="subTitle"/>
          </p:nvPr>
        </p:nvSpPr>
        <p:spPr>
          <a:xfrm>
            <a:off x="3604325" y="277585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0" name="Google Shape;240;p17"/>
          <p:cNvSpPr txBox="1"/>
          <p:nvPr>
            <p:ph idx="3" type="subTitle"/>
          </p:nvPr>
        </p:nvSpPr>
        <p:spPr>
          <a:xfrm>
            <a:off x="3604325" y="177777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17"/>
          <p:cNvSpPr txBox="1"/>
          <p:nvPr>
            <p:ph idx="4" type="subTitle"/>
          </p:nvPr>
        </p:nvSpPr>
        <p:spPr>
          <a:xfrm>
            <a:off x="3604325" y="321092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17"/>
          <p:cNvSpPr txBox="1"/>
          <p:nvPr>
            <p:ph type="title"/>
          </p:nvPr>
        </p:nvSpPr>
        <p:spPr>
          <a:xfrm>
            <a:off x="763813" y="1800825"/>
            <a:ext cx="2227200" cy="12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209" name="Shape 6209"/>
        <p:cNvGrpSpPr/>
        <p:nvPr/>
      </p:nvGrpSpPr>
      <p:grpSpPr>
        <a:xfrm>
          <a:off x="0" y="0"/>
          <a:ext cx="0" cy="0"/>
          <a:chOff x="0" y="0"/>
          <a:chExt cx="0" cy="0"/>
        </a:xfrm>
      </p:grpSpPr>
      <p:pic>
        <p:nvPicPr>
          <p:cNvPr id="6210" name="Google Shape;6210;p15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211" name="Google Shape;6211;p156"/>
          <p:cNvGrpSpPr/>
          <p:nvPr/>
        </p:nvGrpSpPr>
        <p:grpSpPr>
          <a:xfrm>
            <a:off x="6800449" y="813786"/>
            <a:ext cx="2493777" cy="2279278"/>
            <a:chOff x="-4877750" y="-26075"/>
            <a:chExt cx="3721500" cy="3401400"/>
          </a:xfrm>
        </p:grpSpPr>
        <p:cxnSp>
          <p:nvCxnSpPr>
            <p:cNvPr id="6212" name="Google Shape;6212;p15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13" name="Google Shape;6213;p15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14" name="Google Shape;6214;p15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15" name="Google Shape;6215;p15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16" name="Google Shape;6216;p15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17" name="Google Shape;6217;p15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18" name="Google Shape;6218;p15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19" name="Google Shape;6219;p15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20" name="Google Shape;6220;p15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21" name="Google Shape;6221;p15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22" name="Google Shape;6222;p15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23" name="Google Shape;6223;p15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24" name="Google Shape;6224;p15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25" name="Google Shape;6225;p15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26" name="Google Shape;6226;p15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27" name="Google Shape;6227;p15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28" name="Google Shape;6228;p15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29" name="Google Shape;6229;p15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30" name="Google Shape;6230;p15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231" name="Google Shape;6231;p156"/>
          <p:cNvGrpSpPr/>
          <p:nvPr/>
        </p:nvGrpSpPr>
        <p:grpSpPr>
          <a:xfrm>
            <a:off x="307649" y="2559236"/>
            <a:ext cx="2493777" cy="2279278"/>
            <a:chOff x="-4877750" y="-26075"/>
            <a:chExt cx="3721500" cy="3401400"/>
          </a:xfrm>
        </p:grpSpPr>
        <p:cxnSp>
          <p:nvCxnSpPr>
            <p:cNvPr id="6232" name="Google Shape;6232;p15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33" name="Google Shape;6233;p15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34" name="Google Shape;6234;p15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35" name="Google Shape;6235;p15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36" name="Google Shape;6236;p15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37" name="Google Shape;6237;p15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38" name="Google Shape;6238;p15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39" name="Google Shape;6239;p15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40" name="Google Shape;6240;p15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41" name="Google Shape;6241;p15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42" name="Google Shape;6242;p15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43" name="Google Shape;6243;p15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44" name="Google Shape;6244;p15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45" name="Google Shape;6245;p15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46" name="Google Shape;6246;p15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47" name="Google Shape;6247;p15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48" name="Google Shape;6248;p15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49" name="Google Shape;6249;p15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50" name="Google Shape;6250;p15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251" name="Google Shape;6251;p156"/>
          <p:cNvGrpSpPr/>
          <p:nvPr/>
        </p:nvGrpSpPr>
        <p:grpSpPr>
          <a:xfrm>
            <a:off x="1234200" y="756749"/>
            <a:ext cx="6058216" cy="3020400"/>
            <a:chOff x="1456329" y="687394"/>
            <a:chExt cx="6058216" cy="3020400"/>
          </a:xfrm>
        </p:grpSpPr>
        <p:sp>
          <p:nvSpPr>
            <p:cNvPr id="6252" name="Google Shape;6252;p156"/>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56"/>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54" name="Google Shape;6254;p156"/>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6255" name="Google Shape;6255;p156"/>
            <p:cNvGrpSpPr/>
            <p:nvPr/>
          </p:nvGrpSpPr>
          <p:grpSpPr>
            <a:xfrm>
              <a:off x="6899500" y="775681"/>
              <a:ext cx="159637" cy="159637"/>
              <a:chOff x="3492150" y="2030125"/>
              <a:chExt cx="96300" cy="96300"/>
            </a:xfrm>
          </p:grpSpPr>
          <p:cxnSp>
            <p:nvCxnSpPr>
              <p:cNvPr id="6256" name="Google Shape;6256;p156"/>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6257" name="Google Shape;6257;p156"/>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6258" name="Google Shape;6258;p156"/>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156"/>
          <p:cNvGrpSpPr/>
          <p:nvPr/>
        </p:nvGrpSpPr>
        <p:grpSpPr>
          <a:xfrm>
            <a:off x="1386600" y="909149"/>
            <a:ext cx="6058216" cy="3020400"/>
            <a:chOff x="1456329" y="687394"/>
            <a:chExt cx="6058216" cy="3020400"/>
          </a:xfrm>
        </p:grpSpPr>
        <p:sp>
          <p:nvSpPr>
            <p:cNvPr id="6260" name="Google Shape;6260;p156"/>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56"/>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2" name="Google Shape;6262;p15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263" name="Google Shape;6263;p156"/>
            <p:cNvGrpSpPr/>
            <p:nvPr/>
          </p:nvGrpSpPr>
          <p:grpSpPr>
            <a:xfrm>
              <a:off x="6899500" y="775681"/>
              <a:ext cx="159637" cy="159637"/>
              <a:chOff x="3492150" y="2030125"/>
              <a:chExt cx="96300" cy="96300"/>
            </a:xfrm>
          </p:grpSpPr>
          <p:cxnSp>
            <p:nvCxnSpPr>
              <p:cNvPr id="6264" name="Google Shape;6264;p15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265" name="Google Shape;6265;p15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266" name="Google Shape;6266;p15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156"/>
          <p:cNvGrpSpPr/>
          <p:nvPr/>
        </p:nvGrpSpPr>
        <p:grpSpPr>
          <a:xfrm>
            <a:off x="1539000" y="1061549"/>
            <a:ext cx="6058216" cy="3020400"/>
            <a:chOff x="1456329" y="687394"/>
            <a:chExt cx="6058216" cy="3020400"/>
          </a:xfrm>
        </p:grpSpPr>
        <p:sp>
          <p:nvSpPr>
            <p:cNvPr id="6268" name="Google Shape;6268;p156"/>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56"/>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0" name="Google Shape;6270;p15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271" name="Google Shape;6271;p156"/>
            <p:cNvGrpSpPr/>
            <p:nvPr/>
          </p:nvGrpSpPr>
          <p:grpSpPr>
            <a:xfrm>
              <a:off x="6899500" y="775681"/>
              <a:ext cx="159637" cy="159637"/>
              <a:chOff x="3492150" y="2030125"/>
              <a:chExt cx="96300" cy="96300"/>
            </a:xfrm>
          </p:grpSpPr>
          <p:cxnSp>
            <p:nvCxnSpPr>
              <p:cNvPr id="6272" name="Google Shape;6272;p15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273" name="Google Shape;6273;p15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274" name="Google Shape;6274;p15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275" name="Shape 6275"/>
        <p:cNvGrpSpPr/>
        <p:nvPr/>
      </p:nvGrpSpPr>
      <p:grpSpPr>
        <a:xfrm>
          <a:off x="0" y="0"/>
          <a:ext cx="0" cy="0"/>
          <a:chOff x="0" y="0"/>
          <a:chExt cx="0" cy="0"/>
        </a:xfrm>
      </p:grpSpPr>
      <p:grpSp>
        <p:nvGrpSpPr>
          <p:cNvPr id="6276" name="Google Shape;6276;p157"/>
          <p:cNvGrpSpPr/>
          <p:nvPr/>
        </p:nvGrpSpPr>
        <p:grpSpPr>
          <a:xfrm>
            <a:off x="-263576" y="-90314"/>
            <a:ext cx="2493777" cy="2279278"/>
            <a:chOff x="-4877750" y="-26075"/>
            <a:chExt cx="3721500" cy="3401400"/>
          </a:xfrm>
        </p:grpSpPr>
        <p:cxnSp>
          <p:nvCxnSpPr>
            <p:cNvPr id="6277" name="Google Shape;6277;p15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78" name="Google Shape;6278;p15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79" name="Google Shape;6279;p15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80" name="Google Shape;6280;p15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81" name="Google Shape;6281;p15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82" name="Google Shape;6282;p15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83" name="Google Shape;6283;p15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84" name="Google Shape;6284;p15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85" name="Google Shape;6285;p15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86" name="Google Shape;6286;p15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87" name="Google Shape;6287;p15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88" name="Google Shape;6288;p15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89" name="Google Shape;6289;p15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90" name="Google Shape;6290;p15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91" name="Google Shape;6291;p15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92" name="Google Shape;6292;p15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293" name="Google Shape;6293;p15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94" name="Google Shape;6294;p15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95" name="Google Shape;6295;p15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6296" name="Google Shape;6296;p15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297" name="Google Shape;6297;p157"/>
          <p:cNvGrpSpPr/>
          <p:nvPr/>
        </p:nvGrpSpPr>
        <p:grpSpPr>
          <a:xfrm>
            <a:off x="202275" y="211950"/>
            <a:ext cx="8739453" cy="4719600"/>
            <a:chOff x="-1224775" y="687400"/>
            <a:chExt cx="8739453" cy="4719600"/>
          </a:xfrm>
        </p:grpSpPr>
        <p:sp>
          <p:nvSpPr>
            <p:cNvPr id="6298" name="Google Shape;6298;p157"/>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57"/>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0" name="Google Shape;6300;p15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301" name="Google Shape;6301;p157"/>
            <p:cNvGrpSpPr/>
            <p:nvPr/>
          </p:nvGrpSpPr>
          <p:grpSpPr>
            <a:xfrm>
              <a:off x="6899500" y="775681"/>
              <a:ext cx="159637" cy="159637"/>
              <a:chOff x="3492150" y="2030125"/>
              <a:chExt cx="96300" cy="96300"/>
            </a:xfrm>
          </p:grpSpPr>
          <p:cxnSp>
            <p:nvCxnSpPr>
              <p:cNvPr id="6302" name="Google Shape;6302;p15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303" name="Google Shape;6303;p15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304" name="Google Shape;6304;p15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08" name="Shape 6308"/>
        <p:cNvGrpSpPr/>
        <p:nvPr/>
      </p:nvGrpSpPr>
      <p:grpSpPr>
        <a:xfrm>
          <a:off x="0" y="0"/>
          <a:ext cx="0" cy="0"/>
          <a:chOff x="0" y="0"/>
          <a:chExt cx="0" cy="0"/>
        </a:xfrm>
      </p:grpSpPr>
      <p:pic>
        <p:nvPicPr>
          <p:cNvPr id="6309" name="Google Shape;6309;p15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310" name="Google Shape;6310;p159"/>
          <p:cNvGrpSpPr/>
          <p:nvPr/>
        </p:nvGrpSpPr>
        <p:grpSpPr>
          <a:xfrm>
            <a:off x="2435399" y="2751236"/>
            <a:ext cx="2493777" cy="2279278"/>
            <a:chOff x="-4877750" y="-26075"/>
            <a:chExt cx="3721500" cy="3401400"/>
          </a:xfrm>
        </p:grpSpPr>
        <p:cxnSp>
          <p:nvCxnSpPr>
            <p:cNvPr id="6311" name="Google Shape;6311;p15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12" name="Google Shape;6312;p15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13" name="Google Shape;6313;p15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14" name="Google Shape;6314;p15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15" name="Google Shape;6315;p15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16" name="Google Shape;6316;p15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17" name="Google Shape;6317;p15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18" name="Google Shape;6318;p15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19" name="Google Shape;6319;p15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20" name="Google Shape;6320;p15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21" name="Google Shape;6321;p15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22" name="Google Shape;6322;p15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23" name="Google Shape;6323;p15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24" name="Google Shape;6324;p15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25" name="Google Shape;6325;p15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26" name="Google Shape;6326;p15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27" name="Google Shape;6327;p15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28" name="Google Shape;6328;p15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29" name="Google Shape;6329;p15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6330" name="Google Shape;6330;p159"/>
          <p:cNvSpPr txBox="1"/>
          <p:nvPr>
            <p:ph type="ctrTitle"/>
          </p:nvPr>
        </p:nvSpPr>
        <p:spPr>
          <a:xfrm>
            <a:off x="1581598" y="1601450"/>
            <a:ext cx="4119600" cy="2399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6331" name="Google Shape;6331;p159"/>
          <p:cNvSpPr txBox="1"/>
          <p:nvPr>
            <p:ph idx="1" type="subTitle"/>
          </p:nvPr>
        </p:nvSpPr>
        <p:spPr>
          <a:xfrm>
            <a:off x="5701200" y="4092400"/>
            <a:ext cx="2493900" cy="40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32" name="Shape 6332"/>
        <p:cNvGrpSpPr/>
        <p:nvPr/>
      </p:nvGrpSpPr>
      <p:grpSpPr>
        <a:xfrm>
          <a:off x="0" y="0"/>
          <a:ext cx="0" cy="0"/>
          <a:chOff x="0" y="0"/>
          <a:chExt cx="0" cy="0"/>
        </a:xfrm>
      </p:grpSpPr>
      <p:pic>
        <p:nvPicPr>
          <p:cNvPr id="6333" name="Google Shape;6333;p16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334" name="Google Shape;6334;p160"/>
          <p:cNvGrpSpPr/>
          <p:nvPr/>
        </p:nvGrpSpPr>
        <p:grpSpPr>
          <a:xfrm>
            <a:off x="6323724" y="49911"/>
            <a:ext cx="2493777" cy="2279278"/>
            <a:chOff x="-4877750" y="-26075"/>
            <a:chExt cx="3721500" cy="3401400"/>
          </a:xfrm>
        </p:grpSpPr>
        <p:cxnSp>
          <p:nvCxnSpPr>
            <p:cNvPr id="6335" name="Google Shape;6335;p16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36" name="Google Shape;6336;p16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37" name="Google Shape;6337;p16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38" name="Google Shape;6338;p16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39" name="Google Shape;6339;p16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40" name="Google Shape;6340;p16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41" name="Google Shape;6341;p16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42" name="Google Shape;6342;p16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43" name="Google Shape;6343;p16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44" name="Google Shape;6344;p16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45" name="Google Shape;6345;p16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46" name="Google Shape;6346;p16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47" name="Google Shape;6347;p16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48" name="Google Shape;6348;p16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49" name="Google Shape;6349;p16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50" name="Google Shape;6350;p16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51" name="Google Shape;6351;p16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52" name="Google Shape;6352;p16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53" name="Google Shape;6353;p16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354" name="Google Shape;6354;p160"/>
          <p:cNvGrpSpPr/>
          <p:nvPr/>
        </p:nvGrpSpPr>
        <p:grpSpPr>
          <a:xfrm>
            <a:off x="498424" y="2329211"/>
            <a:ext cx="2493777" cy="2279278"/>
            <a:chOff x="-4877750" y="-26075"/>
            <a:chExt cx="3721500" cy="3401400"/>
          </a:xfrm>
        </p:grpSpPr>
        <p:cxnSp>
          <p:nvCxnSpPr>
            <p:cNvPr id="6355" name="Google Shape;6355;p16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56" name="Google Shape;6356;p16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57" name="Google Shape;6357;p16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58" name="Google Shape;6358;p16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59" name="Google Shape;6359;p16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60" name="Google Shape;6360;p16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61" name="Google Shape;6361;p16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62" name="Google Shape;6362;p16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63" name="Google Shape;6363;p16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64" name="Google Shape;6364;p16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65" name="Google Shape;6365;p16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66" name="Google Shape;6366;p16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67" name="Google Shape;6367;p16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68" name="Google Shape;6368;p16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69" name="Google Shape;6369;p16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70" name="Google Shape;6370;p16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71" name="Google Shape;6371;p16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72" name="Google Shape;6372;p16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73" name="Google Shape;6373;p16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374" name="Google Shape;6374;p160"/>
          <p:cNvGrpSpPr/>
          <p:nvPr/>
        </p:nvGrpSpPr>
        <p:grpSpPr>
          <a:xfrm>
            <a:off x="960300" y="865800"/>
            <a:ext cx="6058207" cy="2500500"/>
            <a:chOff x="1303938" y="535000"/>
            <a:chExt cx="6058207" cy="2500500"/>
          </a:xfrm>
        </p:grpSpPr>
        <p:sp>
          <p:nvSpPr>
            <p:cNvPr id="6375" name="Google Shape;6375;p160"/>
            <p:cNvSpPr/>
            <p:nvPr/>
          </p:nvSpPr>
          <p:spPr>
            <a:xfrm>
              <a:off x="1303938" y="5350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60"/>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7" name="Google Shape;6377;p160"/>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6378" name="Google Shape;6378;p160"/>
            <p:cNvGrpSpPr/>
            <p:nvPr/>
          </p:nvGrpSpPr>
          <p:grpSpPr>
            <a:xfrm>
              <a:off x="6747100" y="623281"/>
              <a:ext cx="159637" cy="159637"/>
              <a:chOff x="3492150" y="2030125"/>
              <a:chExt cx="96300" cy="96300"/>
            </a:xfrm>
          </p:grpSpPr>
          <p:cxnSp>
            <p:nvCxnSpPr>
              <p:cNvPr id="6379" name="Google Shape;6379;p160"/>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6380" name="Google Shape;6380;p160"/>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6381" name="Google Shape;6381;p160"/>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160"/>
          <p:cNvGrpSpPr/>
          <p:nvPr/>
        </p:nvGrpSpPr>
        <p:grpSpPr>
          <a:xfrm>
            <a:off x="1112700" y="1018200"/>
            <a:ext cx="6058207" cy="2500500"/>
            <a:chOff x="1380138" y="611200"/>
            <a:chExt cx="6058207" cy="2500500"/>
          </a:xfrm>
        </p:grpSpPr>
        <p:sp>
          <p:nvSpPr>
            <p:cNvPr id="6383" name="Google Shape;6383;p160"/>
            <p:cNvSpPr/>
            <p:nvPr/>
          </p:nvSpPr>
          <p:spPr>
            <a:xfrm>
              <a:off x="1380138" y="6112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60"/>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5" name="Google Shape;6385;p160"/>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386" name="Google Shape;6386;p160"/>
            <p:cNvGrpSpPr/>
            <p:nvPr/>
          </p:nvGrpSpPr>
          <p:grpSpPr>
            <a:xfrm>
              <a:off x="6823300" y="699481"/>
              <a:ext cx="159637" cy="159637"/>
              <a:chOff x="3492150" y="2030125"/>
              <a:chExt cx="96300" cy="96300"/>
            </a:xfrm>
          </p:grpSpPr>
          <p:cxnSp>
            <p:nvCxnSpPr>
              <p:cNvPr id="6387" name="Google Shape;6387;p16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388" name="Google Shape;6388;p16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389" name="Google Shape;6389;p160"/>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160"/>
          <p:cNvGrpSpPr/>
          <p:nvPr/>
        </p:nvGrpSpPr>
        <p:grpSpPr>
          <a:xfrm>
            <a:off x="1265100" y="1170600"/>
            <a:ext cx="6058207" cy="2465400"/>
            <a:chOff x="1456338" y="687400"/>
            <a:chExt cx="6058207" cy="2465400"/>
          </a:xfrm>
        </p:grpSpPr>
        <p:sp>
          <p:nvSpPr>
            <p:cNvPr id="6391" name="Google Shape;6391;p160"/>
            <p:cNvSpPr/>
            <p:nvPr/>
          </p:nvSpPr>
          <p:spPr>
            <a:xfrm>
              <a:off x="1456338" y="687400"/>
              <a:ext cx="6058200" cy="246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60"/>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3" name="Google Shape;6393;p16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394" name="Google Shape;6394;p160"/>
            <p:cNvGrpSpPr/>
            <p:nvPr/>
          </p:nvGrpSpPr>
          <p:grpSpPr>
            <a:xfrm>
              <a:off x="6899500" y="775681"/>
              <a:ext cx="159637" cy="159637"/>
              <a:chOff x="3492150" y="2030125"/>
              <a:chExt cx="96300" cy="96300"/>
            </a:xfrm>
          </p:grpSpPr>
          <p:cxnSp>
            <p:nvCxnSpPr>
              <p:cNvPr id="6395" name="Google Shape;6395;p16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396" name="Google Shape;6396;p16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397" name="Google Shape;6397;p16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160"/>
          <p:cNvGrpSpPr/>
          <p:nvPr/>
        </p:nvGrpSpPr>
        <p:grpSpPr>
          <a:xfrm>
            <a:off x="5029322" y="3201441"/>
            <a:ext cx="2961609" cy="1214700"/>
            <a:chOff x="5467297" y="3548600"/>
            <a:chExt cx="2961609" cy="1214700"/>
          </a:xfrm>
        </p:grpSpPr>
        <p:grpSp>
          <p:nvGrpSpPr>
            <p:cNvPr id="6399" name="Google Shape;6399;p160"/>
            <p:cNvGrpSpPr/>
            <p:nvPr/>
          </p:nvGrpSpPr>
          <p:grpSpPr>
            <a:xfrm>
              <a:off x="5467297" y="3548600"/>
              <a:ext cx="2961609" cy="1214700"/>
              <a:chOff x="5467297" y="3548600"/>
              <a:chExt cx="2961609" cy="1214700"/>
            </a:xfrm>
          </p:grpSpPr>
          <p:sp>
            <p:nvSpPr>
              <p:cNvPr id="6400" name="Google Shape;6400;p160"/>
              <p:cNvSpPr/>
              <p:nvPr/>
            </p:nvSpPr>
            <p:spPr>
              <a:xfrm>
                <a:off x="5467297" y="35486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60"/>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160"/>
            <p:cNvGrpSpPr/>
            <p:nvPr/>
          </p:nvGrpSpPr>
          <p:grpSpPr>
            <a:xfrm>
              <a:off x="7513418" y="3636824"/>
              <a:ext cx="760229" cy="159694"/>
              <a:chOff x="7513418" y="3484424"/>
              <a:chExt cx="760229" cy="159694"/>
            </a:xfrm>
          </p:grpSpPr>
          <p:cxnSp>
            <p:nvCxnSpPr>
              <p:cNvPr id="6403" name="Google Shape;6403;p160"/>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404" name="Google Shape;6404;p160"/>
              <p:cNvGrpSpPr/>
              <p:nvPr/>
            </p:nvGrpSpPr>
            <p:grpSpPr>
              <a:xfrm>
                <a:off x="7813850" y="3484481"/>
                <a:ext cx="159637" cy="159637"/>
                <a:chOff x="3492150" y="2030125"/>
                <a:chExt cx="96300" cy="96300"/>
              </a:xfrm>
            </p:grpSpPr>
            <p:cxnSp>
              <p:nvCxnSpPr>
                <p:cNvPr id="6405" name="Google Shape;6405;p16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406" name="Google Shape;6406;p16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407" name="Google Shape;6407;p160"/>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08" name="Google Shape;6408;p160"/>
          <p:cNvSpPr txBox="1"/>
          <p:nvPr>
            <p:ph type="title"/>
          </p:nvPr>
        </p:nvSpPr>
        <p:spPr>
          <a:xfrm>
            <a:off x="3147088" y="2152925"/>
            <a:ext cx="369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09" name="Google Shape;6409;p160"/>
          <p:cNvSpPr txBox="1"/>
          <p:nvPr>
            <p:ph hasCustomPrompt="1" idx="2" type="title"/>
          </p:nvPr>
        </p:nvSpPr>
        <p:spPr>
          <a:xfrm>
            <a:off x="1894063" y="2258525"/>
            <a:ext cx="810000" cy="6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10" name="Google Shape;6410;p160"/>
          <p:cNvSpPr txBox="1"/>
          <p:nvPr>
            <p:ph idx="1" type="subTitle"/>
          </p:nvPr>
        </p:nvSpPr>
        <p:spPr>
          <a:xfrm>
            <a:off x="5241575" y="3650500"/>
            <a:ext cx="2537100" cy="6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11" name="Shape 6411"/>
        <p:cNvGrpSpPr/>
        <p:nvPr/>
      </p:nvGrpSpPr>
      <p:grpSpPr>
        <a:xfrm>
          <a:off x="0" y="0"/>
          <a:ext cx="0" cy="0"/>
          <a:chOff x="0" y="0"/>
          <a:chExt cx="0" cy="0"/>
        </a:xfrm>
      </p:grpSpPr>
      <p:pic>
        <p:nvPicPr>
          <p:cNvPr id="6412" name="Google Shape;6412;p16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413" name="Google Shape;6413;p161"/>
          <p:cNvGrpSpPr/>
          <p:nvPr/>
        </p:nvGrpSpPr>
        <p:grpSpPr>
          <a:xfrm>
            <a:off x="-1069464" y="-64064"/>
            <a:ext cx="2493777" cy="2279278"/>
            <a:chOff x="-4877750" y="-26075"/>
            <a:chExt cx="3721500" cy="3401400"/>
          </a:xfrm>
        </p:grpSpPr>
        <p:cxnSp>
          <p:nvCxnSpPr>
            <p:cNvPr id="6414" name="Google Shape;6414;p16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15" name="Google Shape;6415;p16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16" name="Google Shape;6416;p16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17" name="Google Shape;6417;p16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18" name="Google Shape;6418;p16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19" name="Google Shape;6419;p16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20" name="Google Shape;6420;p16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21" name="Google Shape;6421;p16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22" name="Google Shape;6422;p16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23" name="Google Shape;6423;p16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24" name="Google Shape;6424;p16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25" name="Google Shape;6425;p16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26" name="Google Shape;6426;p16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27" name="Google Shape;6427;p16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28" name="Google Shape;6428;p16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29" name="Google Shape;6429;p16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30" name="Google Shape;6430;p16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31" name="Google Shape;6431;p16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32" name="Google Shape;6432;p16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433" name="Google Shape;6433;p161"/>
          <p:cNvGrpSpPr/>
          <p:nvPr/>
        </p:nvGrpSpPr>
        <p:grpSpPr>
          <a:xfrm>
            <a:off x="7060799" y="1389061"/>
            <a:ext cx="2493777" cy="2279278"/>
            <a:chOff x="-4877750" y="-26075"/>
            <a:chExt cx="3721500" cy="3401400"/>
          </a:xfrm>
        </p:grpSpPr>
        <p:cxnSp>
          <p:nvCxnSpPr>
            <p:cNvPr id="6434" name="Google Shape;6434;p16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35" name="Google Shape;6435;p16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36" name="Google Shape;6436;p16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37" name="Google Shape;6437;p16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38" name="Google Shape;6438;p16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39" name="Google Shape;6439;p16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40" name="Google Shape;6440;p16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41" name="Google Shape;6441;p16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42" name="Google Shape;6442;p16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43" name="Google Shape;6443;p16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44" name="Google Shape;6444;p16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45" name="Google Shape;6445;p16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46" name="Google Shape;6446;p16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47" name="Google Shape;6447;p16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48" name="Google Shape;6448;p16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49" name="Google Shape;6449;p16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50" name="Google Shape;6450;p16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51" name="Google Shape;6451;p16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52" name="Google Shape;6452;p16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453" name="Google Shape;6453;p161"/>
          <p:cNvGrpSpPr/>
          <p:nvPr/>
        </p:nvGrpSpPr>
        <p:grpSpPr>
          <a:xfrm>
            <a:off x="202275" y="211950"/>
            <a:ext cx="8739453" cy="4719600"/>
            <a:chOff x="-1224775" y="687400"/>
            <a:chExt cx="8739453" cy="4719600"/>
          </a:xfrm>
        </p:grpSpPr>
        <p:sp>
          <p:nvSpPr>
            <p:cNvPr id="6454" name="Google Shape;6454;p161"/>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61"/>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6" name="Google Shape;6456;p16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457" name="Google Shape;6457;p161"/>
            <p:cNvGrpSpPr/>
            <p:nvPr/>
          </p:nvGrpSpPr>
          <p:grpSpPr>
            <a:xfrm>
              <a:off x="6899500" y="775681"/>
              <a:ext cx="159637" cy="159637"/>
              <a:chOff x="3492150" y="2030125"/>
              <a:chExt cx="96300" cy="96300"/>
            </a:xfrm>
          </p:grpSpPr>
          <p:cxnSp>
            <p:nvCxnSpPr>
              <p:cNvPr id="6458" name="Google Shape;6458;p16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459" name="Google Shape;6459;p16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460" name="Google Shape;6460;p16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1" name="Google Shape;6461;p161"/>
          <p:cNvSpPr txBox="1"/>
          <p:nvPr>
            <p:ph idx="1" type="body"/>
          </p:nvPr>
        </p:nvSpPr>
        <p:spPr>
          <a:xfrm>
            <a:off x="720000" y="1128025"/>
            <a:ext cx="7704000" cy="3480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200">
                <a:solidFill>
                  <a:srgbClr val="434343"/>
                </a:solidFill>
              </a:defRPr>
            </a:lvl1pPr>
            <a:lvl2pPr indent="-317500" lvl="1" marL="914400" rtl="0">
              <a:lnSpc>
                <a:spcPct val="115000"/>
              </a:lnSpc>
              <a:spcBef>
                <a:spcPts val="0"/>
              </a:spcBef>
              <a:spcAft>
                <a:spcPts val="0"/>
              </a:spcAft>
              <a:buClr>
                <a:schemeClr val="dk2"/>
              </a:buClr>
              <a:buSzPts val="1400"/>
              <a:buFont typeface="Overpass"/>
              <a:buChar char="○"/>
              <a:defRPr>
                <a:solidFill>
                  <a:srgbClr val="434343"/>
                </a:solidFill>
              </a:defRPr>
            </a:lvl2pPr>
            <a:lvl3pPr indent="-317500" lvl="2" marL="1371600" rtl="0">
              <a:lnSpc>
                <a:spcPct val="115000"/>
              </a:lnSpc>
              <a:spcBef>
                <a:spcPts val="0"/>
              </a:spcBef>
              <a:spcAft>
                <a:spcPts val="0"/>
              </a:spcAft>
              <a:buClr>
                <a:schemeClr val="dk2"/>
              </a:buClr>
              <a:buSzPts val="1400"/>
              <a:buFont typeface="Overpass"/>
              <a:buChar char="■"/>
              <a:defRPr>
                <a:solidFill>
                  <a:srgbClr val="434343"/>
                </a:solidFill>
              </a:defRPr>
            </a:lvl3pPr>
            <a:lvl4pPr indent="-317500" lvl="3" marL="1828800" rtl="0">
              <a:lnSpc>
                <a:spcPct val="115000"/>
              </a:lnSpc>
              <a:spcBef>
                <a:spcPts val="0"/>
              </a:spcBef>
              <a:spcAft>
                <a:spcPts val="0"/>
              </a:spcAft>
              <a:buClr>
                <a:schemeClr val="dk2"/>
              </a:buClr>
              <a:buSzPts val="1400"/>
              <a:buFont typeface="Overpass"/>
              <a:buChar char="●"/>
              <a:defRPr>
                <a:solidFill>
                  <a:srgbClr val="434343"/>
                </a:solidFill>
              </a:defRPr>
            </a:lvl4pPr>
            <a:lvl5pPr indent="-317500" lvl="4" marL="2286000" rtl="0">
              <a:lnSpc>
                <a:spcPct val="115000"/>
              </a:lnSpc>
              <a:spcBef>
                <a:spcPts val="0"/>
              </a:spcBef>
              <a:spcAft>
                <a:spcPts val="0"/>
              </a:spcAft>
              <a:buClr>
                <a:schemeClr val="dk2"/>
              </a:buClr>
              <a:buSzPts val="1400"/>
              <a:buFont typeface="Overpass"/>
              <a:buChar char="○"/>
              <a:defRPr>
                <a:solidFill>
                  <a:srgbClr val="434343"/>
                </a:solidFill>
              </a:defRPr>
            </a:lvl5pPr>
            <a:lvl6pPr indent="-317500" lvl="5" marL="2743200" rtl="0">
              <a:lnSpc>
                <a:spcPct val="115000"/>
              </a:lnSpc>
              <a:spcBef>
                <a:spcPts val="0"/>
              </a:spcBef>
              <a:spcAft>
                <a:spcPts val="0"/>
              </a:spcAft>
              <a:buClr>
                <a:schemeClr val="dk2"/>
              </a:buClr>
              <a:buSzPts val="1400"/>
              <a:buFont typeface="Overpass"/>
              <a:buChar char="■"/>
              <a:defRPr>
                <a:solidFill>
                  <a:srgbClr val="434343"/>
                </a:solidFill>
              </a:defRPr>
            </a:lvl6pPr>
            <a:lvl7pPr indent="-317500" lvl="6" marL="3200400" rtl="0">
              <a:lnSpc>
                <a:spcPct val="115000"/>
              </a:lnSpc>
              <a:spcBef>
                <a:spcPts val="0"/>
              </a:spcBef>
              <a:spcAft>
                <a:spcPts val="0"/>
              </a:spcAft>
              <a:buClr>
                <a:schemeClr val="dk2"/>
              </a:buClr>
              <a:buSzPts val="1400"/>
              <a:buFont typeface="Overpass"/>
              <a:buChar char="●"/>
              <a:defRPr>
                <a:solidFill>
                  <a:srgbClr val="434343"/>
                </a:solidFill>
              </a:defRPr>
            </a:lvl7pPr>
            <a:lvl8pPr indent="-317500" lvl="7" marL="3657600" rtl="0">
              <a:lnSpc>
                <a:spcPct val="115000"/>
              </a:lnSpc>
              <a:spcBef>
                <a:spcPts val="0"/>
              </a:spcBef>
              <a:spcAft>
                <a:spcPts val="0"/>
              </a:spcAft>
              <a:buClr>
                <a:schemeClr val="dk2"/>
              </a:buClr>
              <a:buSzPts val="1400"/>
              <a:buFont typeface="Overpass"/>
              <a:buChar char="○"/>
              <a:defRPr>
                <a:solidFill>
                  <a:srgbClr val="434343"/>
                </a:solidFill>
              </a:defRPr>
            </a:lvl8pPr>
            <a:lvl9pPr indent="-317500" lvl="8" marL="4114800" rtl="0">
              <a:lnSpc>
                <a:spcPct val="115000"/>
              </a:lnSpc>
              <a:spcBef>
                <a:spcPts val="0"/>
              </a:spcBef>
              <a:spcAft>
                <a:spcPts val="0"/>
              </a:spcAft>
              <a:buClr>
                <a:schemeClr val="dk2"/>
              </a:buClr>
              <a:buSzPts val="1400"/>
              <a:buFont typeface="Overpass"/>
              <a:buChar char="■"/>
              <a:defRPr>
                <a:solidFill>
                  <a:srgbClr val="434343"/>
                </a:solidFill>
              </a:defRPr>
            </a:lvl9pPr>
          </a:lstStyle>
          <a:p/>
        </p:txBody>
      </p:sp>
      <p:sp>
        <p:nvSpPr>
          <p:cNvPr id="6462" name="Google Shape;6462;p161"/>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463" name="Shape 6463"/>
        <p:cNvGrpSpPr/>
        <p:nvPr/>
      </p:nvGrpSpPr>
      <p:grpSpPr>
        <a:xfrm>
          <a:off x="0" y="0"/>
          <a:ext cx="0" cy="0"/>
          <a:chOff x="0" y="0"/>
          <a:chExt cx="0" cy="0"/>
        </a:xfrm>
      </p:grpSpPr>
      <p:pic>
        <p:nvPicPr>
          <p:cNvPr id="6464" name="Google Shape;6464;p16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465" name="Google Shape;6465;p162"/>
          <p:cNvGrpSpPr/>
          <p:nvPr/>
        </p:nvGrpSpPr>
        <p:grpSpPr>
          <a:xfrm>
            <a:off x="2954000" y="764700"/>
            <a:ext cx="5672518" cy="3614100"/>
            <a:chOff x="1842313" y="687400"/>
            <a:chExt cx="5672518" cy="3614100"/>
          </a:xfrm>
        </p:grpSpPr>
        <p:sp>
          <p:nvSpPr>
            <p:cNvPr id="6466" name="Google Shape;6466;p162"/>
            <p:cNvSpPr/>
            <p:nvPr/>
          </p:nvSpPr>
          <p:spPr>
            <a:xfrm>
              <a:off x="1842313" y="687400"/>
              <a:ext cx="5672100" cy="3614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62"/>
            <p:cNvSpPr/>
            <p:nvPr/>
          </p:nvSpPr>
          <p:spPr>
            <a:xfrm>
              <a:off x="1842731" y="687400"/>
              <a:ext cx="5672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8" name="Google Shape;6468;p16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469" name="Google Shape;6469;p162"/>
            <p:cNvGrpSpPr/>
            <p:nvPr/>
          </p:nvGrpSpPr>
          <p:grpSpPr>
            <a:xfrm>
              <a:off x="6899500" y="775681"/>
              <a:ext cx="159637" cy="159637"/>
              <a:chOff x="3492150" y="2030125"/>
              <a:chExt cx="96300" cy="96300"/>
            </a:xfrm>
          </p:grpSpPr>
          <p:cxnSp>
            <p:nvCxnSpPr>
              <p:cNvPr id="6470" name="Google Shape;6470;p16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471" name="Google Shape;6471;p16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472" name="Google Shape;6472;p16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162"/>
          <p:cNvGrpSpPr/>
          <p:nvPr/>
        </p:nvGrpSpPr>
        <p:grpSpPr>
          <a:xfrm>
            <a:off x="-170951" y="-158714"/>
            <a:ext cx="2493777" cy="2279278"/>
            <a:chOff x="-4877750" y="-26075"/>
            <a:chExt cx="3721500" cy="3401400"/>
          </a:xfrm>
        </p:grpSpPr>
        <p:cxnSp>
          <p:nvCxnSpPr>
            <p:cNvPr id="6474" name="Google Shape;6474;p16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75" name="Google Shape;6475;p16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76" name="Google Shape;6476;p16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77" name="Google Shape;6477;p16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78" name="Google Shape;6478;p16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79" name="Google Shape;6479;p16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80" name="Google Shape;6480;p16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81" name="Google Shape;6481;p16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82" name="Google Shape;6482;p16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83" name="Google Shape;6483;p16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84" name="Google Shape;6484;p16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85" name="Google Shape;6485;p16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86" name="Google Shape;6486;p16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87" name="Google Shape;6487;p16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88" name="Google Shape;6488;p16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89" name="Google Shape;6489;p16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90" name="Google Shape;6490;p16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91" name="Google Shape;6491;p16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92" name="Google Shape;6492;p16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6493" name="Google Shape;6493;p162"/>
          <p:cNvSpPr txBox="1"/>
          <p:nvPr>
            <p:ph idx="1" type="subTitle"/>
          </p:nvPr>
        </p:nvSpPr>
        <p:spPr>
          <a:xfrm>
            <a:off x="3604325" y="134270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494" name="Google Shape;6494;p162"/>
          <p:cNvSpPr txBox="1"/>
          <p:nvPr>
            <p:ph idx="2" type="subTitle"/>
          </p:nvPr>
        </p:nvSpPr>
        <p:spPr>
          <a:xfrm>
            <a:off x="3604325" y="277585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495" name="Google Shape;6495;p162"/>
          <p:cNvSpPr txBox="1"/>
          <p:nvPr>
            <p:ph idx="3" type="subTitle"/>
          </p:nvPr>
        </p:nvSpPr>
        <p:spPr>
          <a:xfrm>
            <a:off x="3604325" y="177777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96" name="Google Shape;6496;p162"/>
          <p:cNvSpPr txBox="1"/>
          <p:nvPr>
            <p:ph idx="4" type="subTitle"/>
          </p:nvPr>
        </p:nvSpPr>
        <p:spPr>
          <a:xfrm>
            <a:off x="3604325" y="321092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97" name="Google Shape;6497;p162"/>
          <p:cNvSpPr txBox="1"/>
          <p:nvPr>
            <p:ph type="title"/>
          </p:nvPr>
        </p:nvSpPr>
        <p:spPr>
          <a:xfrm>
            <a:off x="763813" y="1800825"/>
            <a:ext cx="2227200" cy="12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98" name="Shape 6498"/>
        <p:cNvGrpSpPr/>
        <p:nvPr/>
      </p:nvGrpSpPr>
      <p:grpSpPr>
        <a:xfrm>
          <a:off x="0" y="0"/>
          <a:ext cx="0" cy="0"/>
          <a:chOff x="0" y="0"/>
          <a:chExt cx="0" cy="0"/>
        </a:xfrm>
      </p:grpSpPr>
      <p:pic>
        <p:nvPicPr>
          <p:cNvPr id="6499" name="Google Shape;6499;p16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500" name="Google Shape;6500;p163"/>
          <p:cNvGrpSpPr/>
          <p:nvPr/>
        </p:nvGrpSpPr>
        <p:grpSpPr>
          <a:xfrm>
            <a:off x="7033330" y="-111614"/>
            <a:ext cx="2493777" cy="2279278"/>
            <a:chOff x="-4877750" y="-26075"/>
            <a:chExt cx="3721500" cy="3401400"/>
          </a:xfrm>
        </p:grpSpPr>
        <p:cxnSp>
          <p:nvCxnSpPr>
            <p:cNvPr id="6501" name="Google Shape;6501;p16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02" name="Google Shape;6502;p16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03" name="Google Shape;6503;p16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04" name="Google Shape;6504;p16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05" name="Google Shape;6505;p16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06" name="Google Shape;6506;p16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07" name="Google Shape;6507;p16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08" name="Google Shape;6508;p16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09" name="Google Shape;6509;p16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10" name="Google Shape;6510;p16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11" name="Google Shape;6511;p16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12" name="Google Shape;6512;p16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13" name="Google Shape;6513;p16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14" name="Google Shape;6514;p16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15" name="Google Shape;6515;p16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16" name="Google Shape;6516;p16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17" name="Google Shape;6517;p16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18" name="Google Shape;6518;p16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19" name="Google Shape;6519;p16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520" name="Google Shape;6520;p163"/>
          <p:cNvGrpSpPr/>
          <p:nvPr/>
        </p:nvGrpSpPr>
        <p:grpSpPr>
          <a:xfrm>
            <a:off x="-972251" y="3130436"/>
            <a:ext cx="2493777" cy="2279278"/>
            <a:chOff x="-4877750" y="-26075"/>
            <a:chExt cx="3721500" cy="3401400"/>
          </a:xfrm>
        </p:grpSpPr>
        <p:cxnSp>
          <p:nvCxnSpPr>
            <p:cNvPr id="6521" name="Google Shape;6521;p16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22" name="Google Shape;6522;p16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23" name="Google Shape;6523;p16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24" name="Google Shape;6524;p16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25" name="Google Shape;6525;p16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26" name="Google Shape;6526;p16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27" name="Google Shape;6527;p16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28" name="Google Shape;6528;p16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29" name="Google Shape;6529;p16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30" name="Google Shape;6530;p16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31" name="Google Shape;6531;p16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32" name="Google Shape;6532;p16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33" name="Google Shape;6533;p16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34" name="Google Shape;6534;p16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35" name="Google Shape;6535;p16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36" name="Google Shape;6536;p16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37" name="Google Shape;6537;p16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38" name="Google Shape;6538;p16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39" name="Google Shape;6539;p16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540" name="Google Shape;6540;p163"/>
          <p:cNvGrpSpPr/>
          <p:nvPr/>
        </p:nvGrpSpPr>
        <p:grpSpPr>
          <a:xfrm>
            <a:off x="202275" y="211950"/>
            <a:ext cx="8739453" cy="4719600"/>
            <a:chOff x="-1224775" y="687400"/>
            <a:chExt cx="8739453" cy="4719600"/>
          </a:xfrm>
        </p:grpSpPr>
        <p:sp>
          <p:nvSpPr>
            <p:cNvPr id="6541" name="Google Shape;6541;p163"/>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63"/>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3" name="Google Shape;6543;p16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544" name="Google Shape;6544;p163"/>
            <p:cNvGrpSpPr/>
            <p:nvPr/>
          </p:nvGrpSpPr>
          <p:grpSpPr>
            <a:xfrm>
              <a:off x="6899500" y="775681"/>
              <a:ext cx="159637" cy="159637"/>
              <a:chOff x="3492150" y="2030125"/>
              <a:chExt cx="96300" cy="96300"/>
            </a:xfrm>
          </p:grpSpPr>
          <p:cxnSp>
            <p:nvCxnSpPr>
              <p:cNvPr id="6545" name="Google Shape;6545;p16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546" name="Google Shape;6546;p16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547" name="Google Shape;6547;p16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8" name="Google Shape;6548;p163"/>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49" name="Shape 6549"/>
        <p:cNvGrpSpPr/>
        <p:nvPr/>
      </p:nvGrpSpPr>
      <p:grpSpPr>
        <a:xfrm>
          <a:off x="0" y="0"/>
          <a:ext cx="0" cy="0"/>
          <a:chOff x="0" y="0"/>
          <a:chExt cx="0" cy="0"/>
        </a:xfrm>
      </p:grpSpPr>
      <p:pic>
        <p:nvPicPr>
          <p:cNvPr id="6550" name="Google Shape;6550;p164"/>
          <p:cNvPicPr preferRelativeResize="0"/>
          <p:nvPr/>
        </p:nvPicPr>
        <p:blipFill>
          <a:blip r:embed="rId2">
            <a:alphaModFix/>
          </a:blip>
          <a:stretch>
            <a:fillRect/>
          </a:stretch>
        </p:blipFill>
        <p:spPr>
          <a:xfrm>
            <a:off x="0" y="0"/>
            <a:ext cx="9144001" cy="5143500"/>
          </a:xfrm>
          <a:prstGeom prst="rect">
            <a:avLst/>
          </a:prstGeom>
          <a:noFill/>
          <a:ln>
            <a:noFill/>
          </a:ln>
        </p:spPr>
      </p:pic>
      <p:sp>
        <p:nvSpPr>
          <p:cNvPr id="6551" name="Google Shape;6551;p164"/>
          <p:cNvSpPr txBox="1"/>
          <p:nvPr>
            <p:ph idx="1" type="body"/>
          </p:nvPr>
        </p:nvSpPr>
        <p:spPr>
          <a:xfrm>
            <a:off x="3681675" y="2123600"/>
            <a:ext cx="4377000" cy="2248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rgbClr val="434343"/>
                </a:solidFill>
              </a:defRPr>
            </a:lvl1pPr>
            <a:lvl2pPr indent="-317500" lvl="1" marL="914400" rtl="0">
              <a:lnSpc>
                <a:spcPct val="100000"/>
              </a:lnSpc>
              <a:spcBef>
                <a:spcPts val="0"/>
              </a:spcBef>
              <a:spcAft>
                <a:spcPts val="0"/>
              </a:spcAft>
              <a:buSzPts val="1400"/>
              <a:buFont typeface="Anaheim"/>
              <a:buChar char="○"/>
              <a:defRPr>
                <a:solidFill>
                  <a:srgbClr val="434343"/>
                </a:solidFill>
              </a:defRPr>
            </a:lvl2pPr>
            <a:lvl3pPr indent="-317500" lvl="2" marL="1371600" rtl="0">
              <a:lnSpc>
                <a:spcPct val="100000"/>
              </a:lnSpc>
              <a:spcBef>
                <a:spcPts val="0"/>
              </a:spcBef>
              <a:spcAft>
                <a:spcPts val="0"/>
              </a:spcAft>
              <a:buSzPts val="1400"/>
              <a:buFont typeface="Anaheim"/>
              <a:buChar char="■"/>
              <a:defRPr>
                <a:solidFill>
                  <a:srgbClr val="434343"/>
                </a:solidFill>
              </a:defRPr>
            </a:lvl3pPr>
            <a:lvl4pPr indent="-317500" lvl="3" marL="1828800" rtl="0">
              <a:lnSpc>
                <a:spcPct val="100000"/>
              </a:lnSpc>
              <a:spcBef>
                <a:spcPts val="0"/>
              </a:spcBef>
              <a:spcAft>
                <a:spcPts val="0"/>
              </a:spcAft>
              <a:buSzPts val="1400"/>
              <a:buFont typeface="Anaheim"/>
              <a:buChar char="●"/>
              <a:defRPr>
                <a:solidFill>
                  <a:srgbClr val="434343"/>
                </a:solidFill>
              </a:defRPr>
            </a:lvl4pPr>
            <a:lvl5pPr indent="-317500" lvl="4" marL="2286000" rtl="0">
              <a:lnSpc>
                <a:spcPct val="100000"/>
              </a:lnSpc>
              <a:spcBef>
                <a:spcPts val="0"/>
              </a:spcBef>
              <a:spcAft>
                <a:spcPts val="0"/>
              </a:spcAft>
              <a:buSzPts val="1400"/>
              <a:buFont typeface="Anaheim"/>
              <a:buChar char="○"/>
              <a:defRPr>
                <a:solidFill>
                  <a:srgbClr val="434343"/>
                </a:solidFill>
              </a:defRPr>
            </a:lvl5pPr>
            <a:lvl6pPr indent="-317500" lvl="5" marL="2743200" rtl="0">
              <a:lnSpc>
                <a:spcPct val="100000"/>
              </a:lnSpc>
              <a:spcBef>
                <a:spcPts val="0"/>
              </a:spcBef>
              <a:spcAft>
                <a:spcPts val="0"/>
              </a:spcAft>
              <a:buSzPts val="1400"/>
              <a:buFont typeface="Anaheim"/>
              <a:buChar char="■"/>
              <a:defRPr>
                <a:solidFill>
                  <a:srgbClr val="434343"/>
                </a:solidFill>
              </a:defRPr>
            </a:lvl6pPr>
            <a:lvl7pPr indent="-317500" lvl="6" marL="3200400" rtl="0">
              <a:lnSpc>
                <a:spcPct val="100000"/>
              </a:lnSpc>
              <a:spcBef>
                <a:spcPts val="0"/>
              </a:spcBef>
              <a:spcAft>
                <a:spcPts val="0"/>
              </a:spcAft>
              <a:buSzPts val="1400"/>
              <a:buFont typeface="Anaheim"/>
              <a:buChar char="●"/>
              <a:defRPr>
                <a:solidFill>
                  <a:srgbClr val="434343"/>
                </a:solidFill>
              </a:defRPr>
            </a:lvl7pPr>
            <a:lvl8pPr indent="-317500" lvl="7" marL="3657600" rtl="0">
              <a:lnSpc>
                <a:spcPct val="100000"/>
              </a:lnSpc>
              <a:spcBef>
                <a:spcPts val="0"/>
              </a:spcBef>
              <a:spcAft>
                <a:spcPts val="0"/>
              </a:spcAft>
              <a:buSzPts val="1400"/>
              <a:buFont typeface="Anaheim"/>
              <a:buChar char="○"/>
              <a:defRPr>
                <a:solidFill>
                  <a:srgbClr val="434343"/>
                </a:solidFill>
              </a:defRPr>
            </a:lvl8pPr>
            <a:lvl9pPr indent="-317500" lvl="8" marL="4114800" rtl="0">
              <a:lnSpc>
                <a:spcPct val="100000"/>
              </a:lnSpc>
              <a:spcBef>
                <a:spcPts val="0"/>
              </a:spcBef>
              <a:spcAft>
                <a:spcPts val="0"/>
              </a:spcAft>
              <a:buSzPts val="1400"/>
              <a:buFont typeface="Anaheim"/>
              <a:buChar char="■"/>
              <a:defRPr>
                <a:solidFill>
                  <a:srgbClr val="434343"/>
                </a:solidFill>
              </a:defRPr>
            </a:lvl9pPr>
          </a:lstStyle>
          <a:p/>
        </p:txBody>
      </p:sp>
      <p:sp>
        <p:nvSpPr>
          <p:cNvPr id="6552" name="Google Shape;6552;p164"/>
          <p:cNvSpPr txBox="1"/>
          <p:nvPr>
            <p:ph type="title"/>
          </p:nvPr>
        </p:nvSpPr>
        <p:spPr>
          <a:xfrm>
            <a:off x="570875" y="1342950"/>
            <a:ext cx="2723400" cy="8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553" name="Google Shape;6553;p164"/>
          <p:cNvGrpSpPr/>
          <p:nvPr/>
        </p:nvGrpSpPr>
        <p:grpSpPr>
          <a:xfrm>
            <a:off x="3120725" y="1372300"/>
            <a:ext cx="5498805" cy="3282900"/>
            <a:chOff x="2015900" y="687400"/>
            <a:chExt cx="5498805" cy="3282900"/>
          </a:xfrm>
        </p:grpSpPr>
        <p:sp>
          <p:nvSpPr>
            <p:cNvPr id="6554" name="Google Shape;6554;p164"/>
            <p:cNvSpPr/>
            <p:nvPr/>
          </p:nvSpPr>
          <p:spPr>
            <a:xfrm>
              <a:off x="2015900" y="687400"/>
              <a:ext cx="5498400" cy="32829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64"/>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6" name="Google Shape;6556;p16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557" name="Google Shape;6557;p164"/>
            <p:cNvGrpSpPr/>
            <p:nvPr/>
          </p:nvGrpSpPr>
          <p:grpSpPr>
            <a:xfrm>
              <a:off x="6899500" y="775681"/>
              <a:ext cx="159637" cy="159637"/>
              <a:chOff x="3492150" y="2030125"/>
              <a:chExt cx="96300" cy="96300"/>
            </a:xfrm>
          </p:grpSpPr>
          <p:cxnSp>
            <p:nvCxnSpPr>
              <p:cNvPr id="6558" name="Google Shape;6558;p16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559" name="Google Shape;6559;p16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560" name="Google Shape;6560;p16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164"/>
          <p:cNvGrpSpPr/>
          <p:nvPr/>
        </p:nvGrpSpPr>
        <p:grpSpPr>
          <a:xfrm>
            <a:off x="-182501" y="3587336"/>
            <a:ext cx="2493777" cy="2279278"/>
            <a:chOff x="-4877750" y="-26075"/>
            <a:chExt cx="3721500" cy="3401400"/>
          </a:xfrm>
        </p:grpSpPr>
        <p:cxnSp>
          <p:nvCxnSpPr>
            <p:cNvPr id="6562" name="Google Shape;6562;p16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63" name="Google Shape;6563;p16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64" name="Google Shape;6564;p16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65" name="Google Shape;6565;p16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66" name="Google Shape;6566;p16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67" name="Google Shape;6567;p16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68" name="Google Shape;6568;p16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69" name="Google Shape;6569;p16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70" name="Google Shape;6570;p16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71" name="Google Shape;6571;p16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72" name="Google Shape;6572;p16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73" name="Google Shape;6573;p16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74" name="Google Shape;6574;p16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75" name="Google Shape;6575;p16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76" name="Google Shape;6576;p16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77" name="Google Shape;6577;p16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78" name="Google Shape;6578;p16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79" name="Google Shape;6579;p16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80" name="Google Shape;6580;p16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81" name="Shape 6581"/>
        <p:cNvGrpSpPr/>
        <p:nvPr/>
      </p:nvGrpSpPr>
      <p:grpSpPr>
        <a:xfrm>
          <a:off x="0" y="0"/>
          <a:ext cx="0" cy="0"/>
          <a:chOff x="0" y="0"/>
          <a:chExt cx="0" cy="0"/>
        </a:xfrm>
      </p:grpSpPr>
      <p:grpSp>
        <p:nvGrpSpPr>
          <p:cNvPr id="6582" name="Google Shape;6582;p165"/>
          <p:cNvGrpSpPr/>
          <p:nvPr/>
        </p:nvGrpSpPr>
        <p:grpSpPr>
          <a:xfrm>
            <a:off x="6788924" y="29561"/>
            <a:ext cx="2493777" cy="2279278"/>
            <a:chOff x="-4877750" y="-26075"/>
            <a:chExt cx="3721500" cy="3401400"/>
          </a:xfrm>
        </p:grpSpPr>
        <p:cxnSp>
          <p:nvCxnSpPr>
            <p:cNvPr id="6583" name="Google Shape;6583;p16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84" name="Google Shape;6584;p16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85" name="Google Shape;6585;p16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86" name="Google Shape;6586;p16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87" name="Google Shape;6587;p16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88" name="Google Shape;6588;p16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89" name="Google Shape;6589;p16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90" name="Google Shape;6590;p16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91" name="Google Shape;6591;p16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92" name="Google Shape;6592;p16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93" name="Google Shape;6593;p16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94" name="Google Shape;6594;p16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95" name="Google Shape;6595;p16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96" name="Google Shape;6596;p16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97" name="Google Shape;6597;p16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98" name="Google Shape;6598;p16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599" name="Google Shape;6599;p16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00" name="Google Shape;6600;p16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01" name="Google Shape;6601;p16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6602" name="Google Shape;6602;p16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603" name="Google Shape;6603;p165"/>
          <p:cNvGrpSpPr/>
          <p:nvPr/>
        </p:nvGrpSpPr>
        <p:grpSpPr>
          <a:xfrm>
            <a:off x="1390466" y="588300"/>
            <a:ext cx="6058216" cy="3662100"/>
            <a:chOff x="1303928" y="535000"/>
            <a:chExt cx="6058216" cy="3662100"/>
          </a:xfrm>
        </p:grpSpPr>
        <p:sp>
          <p:nvSpPr>
            <p:cNvPr id="6604" name="Google Shape;6604;p165"/>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65"/>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6" name="Google Shape;6606;p165"/>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6607" name="Google Shape;6607;p165"/>
            <p:cNvGrpSpPr/>
            <p:nvPr/>
          </p:nvGrpSpPr>
          <p:grpSpPr>
            <a:xfrm>
              <a:off x="6747100" y="623281"/>
              <a:ext cx="159637" cy="159637"/>
              <a:chOff x="3492150" y="2030125"/>
              <a:chExt cx="96300" cy="96300"/>
            </a:xfrm>
          </p:grpSpPr>
          <p:cxnSp>
            <p:nvCxnSpPr>
              <p:cNvPr id="6608" name="Google Shape;6608;p165"/>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6609" name="Google Shape;6609;p165"/>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6610" name="Google Shape;6610;p165"/>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165"/>
          <p:cNvGrpSpPr/>
          <p:nvPr/>
        </p:nvGrpSpPr>
        <p:grpSpPr>
          <a:xfrm>
            <a:off x="1542866" y="740700"/>
            <a:ext cx="6058216" cy="3662100"/>
            <a:chOff x="1380128" y="611200"/>
            <a:chExt cx="6058216" cy="3662100"/>
          </a:xfrm>
        </p:grpSpPr>
        <p:sp>
          <p:nvSpPr>
            <p:cNvPr id="6612" name="Google Shape;6612;p165"/>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65"/>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4" name="Google Shape;6614;p165"/>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615" name="Google Shape;6615;p165"/>
            <p:cNvGrpSpPr/>
            <p:nvPr/>
          </p:nvGrpSpPr>
          <p:grpSpPr>
            <a:xfrm>
              <a:off x="6823300" y="699481"/>
              <a:ext cx="159637" cy="159637"/>
              <a:chOff x="3492150" y="2030125"/>
              <a:chExt cx="96300" cy="96300"/>
            </a:xfrm>
          </p:grpSpPr>
          <p:cxnSp>
            <p:nvCxnSpPr>
              <p:cNvPr id="6616" name="Google Shape;6616;p16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617" name="Google Shape;6617;p16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618" name="Google Shape;6618;p165"/>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165"/>
          <p:cNvGrpSpPr/>
          <p:nvPr/>
        </p:nvGrpSpPr>
        <p:grpSpPr>
          <a:xfrm>
            <a:off x="1695266" y="893100"/>
            <a:ext cx="6058216" cy="3662100"/>
            <a:chOff x="1456328" y="687400"/>
            <a:chExt cx="6058216" cy="3662100"/>
          </a:xfrm>
        </p:grpSpPr>
        <p:sp>
          <p:nvSpPr>
            <p:cNvPr id="6620" name="Google Shape;6620;p165"/>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65"/>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2" name="Google Shape;6622;p16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623" name="Google Shape;6623;p165"/>
            <p:cNvGrpSpPr/>
            <p:nvPr/>
          </p:nvGrpSpPr>
          <p:grpSpPr>
            <a:xfrm>
              <a:off x="6899500" y="775681"/>
              <a:ext cx="159637" cy="159637"/>
              <a:chOff x="3492150" y="2030125"/>
              <a:chExt cx="96300" cy="96300"/>
            </a:xfrm>
          </p:grpSpPr>
          <p:cxnSp>
            <p:nvCxnSpPr>
              <p:cNvPr id="6624" name="Google Shape;6624;p16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625" name="Google Shape;6625;p16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626" name="Google Shape;6626;p16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7" name="Google Shape;6627;p165"/>
          <p:cNvSpPr txBox="1"/>
          <p:nvPr>
            <p:ph type="title"/>
          </p:nvPr>
        </p:nvSpPr>
        <p:spPr>
          <a:xfrm>
            <a:off x="2412875" y="1616875"/>
            <a:ext cx="46230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28" name="Shape 6628"/>
        <p:cNvGrpSpPr/>
        <p:nvPr/>
      </p:nvGrpSpPr>
      <p:grpSpPr>
        <a:xfrm>
          <a:off x="0" y="0"/>
          <a:ext cx="0" cy="0"/>
          <a:chOff x="0" y="0"/>
          <a:chExt cx="0" cy="0"/>
        </a:xfrm>
      </p:grpSpPr>
      <p:grpSp>
        <p:nvGrpSpPr>
          <p:cNvPr id="6629" name="Google Shape;6629;p166"/>
          <p:cNvGrpSpPr/>
          <p:nvPr/>
        </p:nvGrpSpPr>
        <p:grpSpPr>
          <a:xfrm>
            <a:off x="6197399" y="115986"/>
            <a:ext cx="2493777" cy="2279278"/>
            <a:chOff x="-4877750" y="-26075"/>
            <a:chExt cx="3721500" cy="3401400"/>
          </a:xfrm>
        </p:grpSpPr>
        <p:cxnSp>
          <p:nvCxnSpPr>
            <p:cNvPr id="6630" name="Google Shape;6630;p16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31" name="Google Shape;6631;p16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32" name="Google Shape;6632;p16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33" name="Google Shape;6633;p16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34" name="Google Shape;6634;p16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35" name="Google Shape;6635;p16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36" name="Google Shape;6636;p16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37" name="Google Shape;6637;p16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38" name="Google Shape;6638;p16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39" name="Google Shape;6639;p16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40" name="Google Shape;6640;p16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41" name="Google Shape;6641;p16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42" name="Google Shape;6642;p16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43" name="Google Shape;6643;p16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44" name="Google Shape;6644;p16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45" name="Google Shape;6645;p16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46" name="Google Shape;6646;p16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47" name="Google Shape;6647;p16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48" name="Google Shape;6648;p16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649" name="Google Shape;6649;p166"/>
          <p:cNvGrpSpPr/>
          <p:nvPr/>
        </p:nvGrpSpPr>
        <p:grpSpPr>
          <a:xfrm>
            <a:off x="375574" y="2534161"/>
            <a:ext cx="2493777" cy="2279278"/>
            <a:chOff x="-4877750" y="-26075"/>
            <a:chExt cx="3721500" cy="3401400"/>
          </a:xfrm>
        </p:grpSpPr>
        <p:cxnSp>
          <p:nvCxnSpPr>
            <p:cNvPr id="6650" name="Google Shape;6650;p16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51" name="Google Shape;6651;p16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52" name="Google Shape;6652;p16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53" name="Google Shape;6653;p16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54" name="Google Shape;6654;p16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55" name="Google Shape;6655;p16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56" name="Google Shape;6656;p16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57" name="Google Shape;6657;p16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58" name="Google Shape;6658;p16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59" name="Google Shape;6659;p16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60" name="Google Shape;6660;p16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61" name="Google Shape;6661;p16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62" name="Google Shape;6662;p16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63" name="Google Shape;6663;p16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64" name="Google Shape;6664;p16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65" name="Google Shape;6665;p16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66" name="Google Shape;6666;p16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67" name="Google Shape;6667;p16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68" name="Google Shape;6668;p16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6669" name="Google Shape;6669;p16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670" name="Google Shape;6670;p166"/>
          <p:cNvGrpSpPr/>
          <p:nvPr/>
        </p:nvGrpSpPr>
        <p:grpSpPr>
          <a:xfrm>
            <a:off x="1390491" y="588300"/>
            <a:ext cx="6058216" cy="3662100"/>
            <a:chOff x="1303928" y="535000"/>
            <a:chExt cx="6058216" cy="3662100"/>
          </a:xfrm>
        </p:grpSpPr>
        <p:sp>
          <p:nvSpPr>
            <p:cNvPr id="6671" name="Google Shape;6671;p166"/>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66"/>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3" name="Google Shape;6673;p166"/>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6674" name="Google Shape;6674;p166"/>
            <p:cNvGrpSpPr/>
            <p:nvPr/>
          </p:nvGrpSpPr>
          <p:grpSpPr>
            <a:xfrm>
              <a:off x="6747100" y="623281"/>
              <a:ext cx="159637" cy="159637"/>
              <a:chOff x="3492150" y="2030125"/>
              <a:chExt cx="96300" cy="96300"/>
            </a:xfrm>
          </p:grpSpPr>
          <p:cxnSp>
            <p:nvCxnSpPr>
              <p:cNvPr id="6675" name="Google Shape;6675;p166"/>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6676" name="Google Shape;6676;p166"/>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6677" name="Google Shape;6677;p166"/>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166"/>
          <p:cNvGrpSpPr/>
          <p:nvPr/>
        </p:nvGrpSpPr>
        <p:grpSpPr>
          <a:xfrm>
            <a:off x="1542891" y="740700"/>
            <a:ext cx="6058216" cy="3662100"/>
            <a:chOff x="1380128" y="611200"/>
            <a:chExt cx="6058216" cy="3662100"/>
          </a:xfrm>
        </p:grpSpPr>
        <p:sp>
          <p:nvSpPr>
            <p:cNvPr id="6679" name="Google Shape;6679;p166"/>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66"/>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1" name="Google Shape;6681;p166"/>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682" name="Google Shape;6682;p166"/>
            <p:cNvGrpSpPr/>
            <p:nvPr/>
          </p:nvGrpSpPr>
          <p:grpSpPr>
            <a:xfrm>
              <a:off x="6823300" y="699481"/>
              <a:ext cx="159637" cy="159637"/>
              <a:chOff x="3492150" y="2030125"/>
              <a:chExt cx="96300" cy="96300"/>
            </a:xfrm>
          </p:grpSpPr>
          <p:cxnSp>
            <p:nvCxnSpPr>
              <p:cNvPr id="6683" name="Google Shape;6683;p16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684" name="Google Shape;6684;p16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685" name="Google Shape;6685;p166"/>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166"/>
          <p:cNvGrpSpPr/>
          <p:nvPr/>
        </p:nvGrpSpPr>
        <p:grpSpPr>
          <a:xfrm>
            <a:off x="1695291" y="893100"/>
            <a:ext cx="6058216" cy="3662100"/>
            <a:chOff x="1456328" y="687400"/>
            <a:chExt cx="6058216" cy="3662100"/>
          </a:xfrm>
        </p:grpSpPr>
        <p:sp>
          <p:nvSpPr>
            <p:cNvPr id="6687" name="Google Shape;6687;p166"/>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66"/>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9" name="Google Shape;6689;p16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690" name="Google Shape;6690;p166"/>
            <p:cNvGrpSpPr/>
            <p:nvPr/>
          </p:nvGrpSpPr>
          <p:grpSpPr>
            <a:xfrm>
              <a:off x="6899500" y="775681"/>
              <a:ext cx="159637" cy="159637"/>
              <a:chOff x="3492150" y="2030125"/>
              <a:chExt cx="96300" cy="96300"/>
            </a:xfrm>
          </p:grpSpPr>
          <p:cxnSp>
            <p:nvCxnSpPr>
              <p:cNvPr id="6691" name="Google Shape;6691;p16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692" name="Google Shape;6692;p16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693" name="Google Shape;6693;p16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4" name="Google Shape;6694;p166"/>
          <p:cNvSpPr txBox="1"/>
          <p:nvPr>
            <p:ph type="title"/>
          </p:nvPr>
        </p:nvSpPr>
        <p:spPr>
          <a:xfrm>
            <a:off x="2282250" y="1806325"/>
            <a:ext cx="4884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95" name="Google Shape;6695;p166"/>
          <p:cNvSpPr txBox="1"/>
          <p:nvPr>
            <p:ph idx="1" type="subTitle"/>
          </p:nvPr>
        </p:nvSpPr>
        <p:spPr>
          <a:xfrm>
            <a:off x="2282200" y="2648125"/>
            <a:ext cx="4884300" cy="119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3" name="Shape 243"/>
        <p:cNvGrpSpPr/>
        <p:nvPr/>
      </p:nvGrpSpPr>
      <p:grpSpPr>
        <a:xfrm>
          <a:off x="0" y="0"/>
          <a:ext cx="0" cy="0"/>
          <a:chOff x="0" y="0"/>
          <a:chExt cx="0" cy="0"/>
        </a:xfrm>
      </p:grpSpPr>
      <p:pic>
        <p:nvPicPr>
          <p:cNvPr id="244" name="Google Shape;244;p1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45" name="Google Shape;245;p18"/>
          <p:cNvGrpSpPr/>
          <p:nvPr/>
        </p:nvGrpSpPr>
        <p:grpSpPr>
          <a:xfrm>
            <a:off x="7033330" y="-111614"/>
            <a:ext cx="2493777" cy="2279278"/>
            <a:chOff x="-4877750" y="-26075"/>
            <a:chExt cx="3721500" cy="3401400"/>
          </a:xfrm>
        </p:grpSpPr>
        <p:cxnSp>
          <p:nvCxnSpPr>
            <p:cNvPr id="246" name="Google Shape;246;p1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1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1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1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1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1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1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1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1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1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1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1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1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1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1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1" name="Google Shape;261;p1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1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1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1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65" name="Google Shape;265;p18"/>
          <p:cNvGrpSpPr/>
          <p:nvPr/>
        </p:nvGrpSpPr>
        <p:grpSpPr>
          <a:xfrm>
            <a:off x="-972251" y="3130436"/>
            <a:ext cx="2493777" cy="2279278"/>
            <a:chOff x="-4877750" y="-26075"/>
            <a:chExt cx="3721500" cy="3401400"/>
          </a:xfrm>
        </p:grpSpPr>
        <p:cxnSp>
          <p:nvCxnSpPr>
            <p:cNvPr id="266" name="Google Shape;266;p1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1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1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9" name="Google Shape;269;p1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1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1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1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1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1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1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1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1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8" name="Google Shape;278;p1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p1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1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1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1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1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4" name="Google Shape;284;p1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85" name="Google Shape;285;p18"/>
          <p:cNvGrpSpPr/>
          <p:nvPr/>
        </p:nvGrpSpPr>
        <p:grpSpPr>
          <a:xfrm>
            <a:off x="202275" y="211950"/>
            <a:ext cx="8739453" cy="4719600"/>
            <a:chOff x="-1224775" y="687400"/>
            <a:chExt cx="8739453" cy="4719600"/>
          </a:xfrm>
        </p:grpSpPr>
        <p:sp>
          <p:nvSpPr>
            <p:cNvPr id="286" name="Google Shape;286;p18"/>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 name="Google Shape;288;p1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89" name="Google Shape;289;p18"/>
            <p:cNvGrpSpPr/>
            <p:nvPr/>
          </p:nvGrpSpPr>
          <p:grpSpPr>
            <a:xfrm>
              <a:off x="6899500" y="775681"/>
              <a:ext cx="159637" cy="159637"/>
              <a:chOff x="3492150" y="2030125"/>
              <a:chExt cx="96300" cy="96300"/>
            </a:xfrm>
          </p:grpSpPr>
          <p:cxnSp>
            <p:nvCxnSpPr>
              <p:cNvPr id="290" name="Google Shape;290;p1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91" name="Google Shape;291;p1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92" name="Google Shape;292;p1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18"/>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6696" name="Shape 6696"/>
        <p:cNvGrpSpPr/>
        <p:nvPr/>
      </p:nvGrpSpPr>
      <p:grpSpPr>
        <a:xfrm>
          <a:off x="0" y="0"/>
          <a:ext cx="0" cy="0"/>
          <a:chOff x="0" y="0"/>
          <a:chExt cx="0" cy="0"/>
        </a:xfrm>
      </p:grpSpPr>
      <p:grpSp>
        <p:nvGrpSpPr>
          <p:cNvPr id="6697" name="Google Shape;6697;p167"/>
          <p:cNvGrpSpPr/>
          <p:nvPr/>
        </p:nvGrpSpPr>
        <p:grpSpPr>
          <a:xfrm>
            <a:off x="6840824" y="3925557"/>
            <a:ext cx="2493777" cy="2279278"/>
            <a:chOff x="-4877750" y="-26075"/>
            <a:chExt cx="3721500" cy="3401400"/>
          </a:xfrm>
        </p:grpSpPr>
        <p:cxnSp>
          <p:nvCxnSpPr>
            <p:cNvPr id="6698" name="Google Shape;6698;p16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99" name="Google Shape;6699;p16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00" name="Google Shape;6700;p16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01" name="Google Shape;6701;p16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02" name="Google Shape;6702;p16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03" name="Google Shape;6703;p16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04" name="Google Shape;6704;p16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05" name="Google Shape;6705;p16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06" name="Google Shape;6706;p16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07" name="Google Shape;6707;p16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08" name="Google Shape;6708;p16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09" name="Google Shape;6709;p16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10" name="Google Shape;6710;p16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11" name="Google Shape;6711;p16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12" name="Google Shape;6712;p16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13" name="Google Shape;6713;p16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14" name="Google Shape;6714;p16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15" name="Google Shape;6715;p16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16" name="Google Shape;6716;p16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6717" name="Google Shape;6717;p167"/>
          <p:cNvSpPr txBox="1"/>
          <p:nvPr>
            <p:ph type="title"/>
          </p:nvPr>
        </p:nvSpPr>
        <p:spPr>
          <a:xfrm>
            <a:off x="1186500" y="4079700"/>
            <a:ext cx="67710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18" name="Shape 6718"/>
        <p:cNvGrpSpPr/>
        <p:nvPr/>
      </p:nvGrpSpPr>
      <p:grpSpPr>
        <a:xfrm>
          <a:off x="0" y="0"/>
          <a:ext cx="0" cy="0"/>
          <a:chOff x="0" y="0"/>
          <a:chExt cx="0" cy="0"/>
        </a:xfrm>
      </p:grpSpPr>
      <p:grpSp>
        <p:nvGrpSpPr>
          <p:cNvPr id="6719" name="Google Shape;6719;p168"/>
          <p:cNvGrpSpPr/>
          <p:nvPr/>
        </p:nvGrpSpPr>
        <p:grpSpPr>
          <a:xfrm>
            <a:off x="7117599" y="3840486"/>
            <a:ext cx="2493777" cy="2279278"/>
            <a:chOff x="-4877750" y="-26075"/>
            <a:chExt cx="3721500" cy="3401400"/>
          </a:xfrm>
        </p:grpSpPr>
        <p:cxnSp>
          <p:nvCxnSpPr>
            <p:cNvPr id="6720" name="Google Shape;6720;p16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21" name="Google Shape;6721;p16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22" name="Google Shape;6722;p16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23" name="Google Shape;6723;p16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24" name="Google Shape;6724;p16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25" name="Google Shape;6725;p16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26" name="Google Shape;6726;p16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27" name="Google Shape;6727;p16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28" name="Google Shape;6728;p16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29" name="Google Shape;6729;p16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30" name="Google Shape;6730;p16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31" name="Google Shape;6731;p16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32" name="Google Shape;6732;p16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33" name="Google Shape;6733;p16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34" name="Google Shape;6734;p16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35" name="Google Shape;6735;p16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36" name="Google Shape;6736;p16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37" name="Google Shape;6737;p16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38" name="Google Shape;6738;p16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6739" name="Google Shape;6739;p16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740" name="Google Shape;6740;p168"/>
          <p:cNvGrpSpPr/>
          <p:nvPr/>
        </p:nvGrpSpPr>
        <p:grpSpPr>
          <a:xfrm>
            <a:off x="655524" y="-391364"/>
            <a:ext cx="2493777" cy="2279278"/>
            <a:chOff x="-4877750" y="-26075"/>
            <a:chExt cx="3721500" cy="3401400"/>
          </a:xfrm>
        </p:grpSpPr>
        <p:cxnSp>
          <p:nvCxnSpPr>
            <p:cNvPr id="6741" name="Google Shape;6741;p16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42" name="Google Shape;6742;p16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43" name="Google Shape;6743;p16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44" name="Google Shape;6744;p16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45" name="Google Shape;6745;p16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46" name="Google Shape;6746;p16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47" name="Google Shape;6747;p16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48" name="Google Shape;6748;p16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49" name="Google Shape;6749;p16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50" name="Google Shape;6750;p16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51" name="Google Shape;6751;p16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52" name="Google Shape;6752;p16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53" name="Google Shape;6753;p16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54" name="Google Shape;6754;p16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55" name="Google Shape;6755;p16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56" name="Google Shape;6756;p16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57" name="Google Shape;6757;p16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58" name="Google Shape;6758;p16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59" name="Google Shape;6759;p16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760" name="Google Shape;6760;p168"/>
          <p:cNvGrpSpPr/>
          <p:nvPr/>
        </p:nvGrpSpPr>
        <p:grpSpPr>
          <a:xfrm>
            <a:off x="1108488" y="898200"/>
            <a:ext cx="6622217" cy="3042300"/>
            <a:chOff x="892188" y="687400"/>
            <a:chExt cx="6622217" cy="3042300"/>
          </a:xfrm>
        </p:grpSpPr>
        <p:sp>
          <p:nvSpPr>
            <p:cNvPr id="6761" name="Google Shape;6761;p168"/>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68"/>
            <p:cNvSpPr/>
            <p:nvPr/>
          </p:nvSpPr>
          <p:spPr>
            <a:xfrm>
              <a:off x="892204" y="687400"/>
              <a:ext cx="6622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3" name="Google Shape;6763;p16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764" name="Google Shape;6764;p168"/>
            <p:cNvGrpSpPr/>
            <p:nvPr/>
          </p:nvGrpSpPr>
          <p:grpSpPr>
            <a:xfrm>
              <a:off x="6899500" y="775681"/>
              <a:ext cx="159637" cy="159637"/>
              <a:chOff x="3492150" y="2030125"/>
              <a:chExt cx="96300" cy="96300"/>
            </a:xfrm>
          </p:grpSpPr>
          <p:cxnSp>
            <p:nvCxnSpPr>
              <p:cNvPr id="6765" name="Google Shape;6765;p168"/>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6766" name="Google Shape;6766;p168"/>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6767" name="Google Shape;6767;p168"/>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168"/>
          <p:cNvGrpSpPr/>
          <p:nvPr/>
        </p:nvGrpSpPr>
        <p:grpSpPr>
          <a:xfrm>
            <a:off x="1260888" y="1050600"/>
            <a:ext cx="6622217" cy="3042300"/>
            <a:chOff x="892188" y="687400"/>
            <a:chExt cx="6622217" cy="3042300"/>
          </a:xfrm>
        </p:grpSpPr>
        <p:sp>
          <p:nvSpPr>
            <p:cNvPr id="6769" name="Google Shape;6769;p168"/>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68"/>
            <p:cNvSpPr/>
            <p:nvPr/>
          </p:nvSpPr>
          <p:spPr>
            <a:xfrm>
              <a:off x="892204" y="687400"/>
              <a:ext cx="6622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1" name="Google Shape;6771;p16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772" name="Google Shape;6772;p168"/>
            <p:cNvGrpSpPr/>
            <p:nvPr/>
          </p:nvGrpSpPr>
          <p:grpSpPr>
            <a:xfrm>
              <a:off x="6899500" y="775681"/>
              <a:ext cx="159637" cy="159637"/>
              <a:chOff x="3492150" y="2030125"/>
              <a:chExt cx="96300" cy="96300"/>
            </a:xfrm>
          </p:grpSpPr>
          <p:cxnSp>
            <p:nvCxnSpPr>
              <p:cNvPr id="6773" name="Google Shape;6773;p16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774" name="Google Shape;6774;p16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775" name="Google Shape;6775;p16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168"/>
          <p:cNvGrpSpPr/>
          <p:nvPr/>
        </p:nvGrpSpPr>
        <p:grpSpPr>
          <a:xfrm>
            <a:off x="1413288" y="1203000"/>
            <a:ext cx="6622217" cy="3042300"/>
            <a:chOff x="892188" y="687400"/>
            <a:chExt cx="6622217" cy="3042300"/>
          </a:xfrm>
        </p:grpSpPr>
        <p:sp>
          <p:nvSpPr>
            <p:cNvPr id="6777" name="Google Shape;6777;p168"/>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68"/>
            <p:cNvSpPr/>
            <p:nvPr/>
          </p:nvSpPr>
          <p:spPr>
            <a:xfrm>
              <a:off x="892204" y="687400"/>
              <a:ext cx="6622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9" name="Google Shape;6779;p16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780" name="Google Shape;6780;p168"/>
            <p:cNvGrpSpPr/>
            <p:nvPr/>
          </p:nvGrpSpPr>
          <p:grpSpPr>
            <a:xfrm>
              <a:off x="6899500" y="775681"/>
              <a:ext cx="159637" cy="159637"/>
              <a:chOff x="3492150" y="2030125"/>
              <a:chExt cx="96300" cy="96300"/>
            </a:xfrm>
          </p:grpSpPr>
          <p:cxnSp>
            <p:nvCxnSpPr>
              <p:cNvPr id="6781" name="Google Shape;6781;p16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782" name="Google Shape;6782;p16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783" name="Google Shape;6783;p16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4" name="Google Shape;6784;p168"/>
          <p:cNvSpPr txBox="1"/>
          <p:nvPr>
            <p:ph hasCustomPrompt="1" type="title"/>
          </p:nvPr>
        </p:nvSpPr>
        <p:spPr>
          <a:xfrm>
            <a:off x="2044350" y="1832214"/>
            <a:ext cx="53601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8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785" name="Google Shape;6785;p168"/>
          <p:cNvSpPr txBox="1"/>
          <p:nvPr>
            <p:ph idx="1" type="subTitle"/>
          </p:nvPr>
        </p:nvSpPr>
        <p:spPr>
          <a:xfrm>
            <a:off x="2044350" y="3343364"/>
            <a:ext cx="5360100" cy="40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786" name="Shape 6786"/>
        <p:cNvGrpSpPr/>
        <p:nvPr/>
      </p:nvGrpSpPr>
      <p:grpSpPr>
        <a:xfrm>
          <a:off x="0" y="0"/>
          <a:ext cx="0" cy="0"/>
          <a:chOff x="0" y="0"/>
          <a:chExt cx="0" cy="0"/>
        </a:xfrm>
      </p:grpSpPr>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787" name="Shape 6787"/>
        <p:cNvGrpSpPr/>
        <p:nvPr/>
      </p:nvGrpSpPr>
      <p:grpSpPr>
        <a:xfrm>
          <a:off x="0" y="0"/>
          <a:ext cx="0" cy="0"/>
          <a:chOff x="0" y="0"/>
          <a:chExt cx="0" cy="0"/>
        </a:xfrm>
      </p:grpSpPr>
      <p:pic>
        <p:nvPicPr>
          <p:cNvPr id="6788" name="Google Shape;6788;p17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789" name="Google Shape;6789;p170"/>
          <p:cNvGrpSpPr/>
          <p:nvPr/>
        </p:nvGrpSpPr>
        <p:grpSpPr>
          <a:xfrm>
            <a:off x="8230499" y="1686886"/>
            <a:ext cx="2493777" cy="2279278"/>
            <a:chOff x="-4877750" y="-26075"/>
            <a:chExt cx="3721500" cy="3401400"/>
          </a:xfrm>
        </p:grpSpPr>
        <p:cxnSp>
          <p:nvCxnSpPr>
            <p:cNvPr id="6790" name="Google Shape;6790;p17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91" name="Google Shape;6791;p17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92" name="Google Shape;6792;p17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93" name="Google Shape;6793;p17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94" name="Google Shape;6794;p17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95" name="Google Shape;6795;p17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96" name="Google Shape;6796;p17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97" name="Google Shape;6797;p17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98" name="Google Shape;6798;p17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799" name="Google Shape;6799;p17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00" name="Google Shape;6800;p17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01" name="Google Shape;6801;p17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02" name="Google Shape;6802;p17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03" name="Google Shape;6803;p17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04" name="Google Shape;6804;p17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05" name="Google Shape;6805;p17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06" name="Google Shape;6806;p17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07" name="Google Shape;6807;p17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08" name="Google Shape;6808;p17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809" name="Google Shape;6809;p170"/>
          <p:cNvGrpSpPr/>
          <p:nvPr/>
        </p:nvGrpSpPr>
        <p:grpSpPr>
          <a:xfrm>
            <a:off x="202275" y="211950"/>
            <a:ext cx="8739453" cy="4719600"/>
            <a:chOff x="-1224775" y="687400"/>
            <a:chExt cx="8739453" cy="4719600"/>
          </a:xfrm>
        </p:grpSpPr>
        <p:sp>
          <p:nvSpPr>
            <p:cNvPr id="6810" name="Google Shape;6810;p170"/>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70"/>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2" name="Google Shape;6812;p17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813" name="Google Shape;6813;p170"/>
            <p:cNvGrpSpPr/>
            <p:nvPr/>
          </p:nvGrpSpPr>
          <p:grpSpPr>
            <a:xfrm>
              <a:off x="6899500" y="775681"/>
              <a:ext cx="159637" cy="159637"/>
              <a:chOff x="3492150" y="2030125"/>
              <a:chExt cx="96300" cy="96300"/>
            </a:xfrm>
          </p:grpSpPr>
          <p:cxnSp>
            <p:nvCxnSpPr>
              <p:cNvPr id="6814" name="Google Shape;6814;p17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815" name="Google Shape;6815;p17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816" name="Google Shape;6816;p17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7" name="Google Shape;6817;p170"/>
          <p:cNvSpPr txBox="1"/>
          <p:nvPr>
            <p:ph hasCustomPrompt="1" type="title"/>
          </p:nvPr>
        </p:nvSpPr>
        <p:spPr>
          <a:xfrm>
            <a:off x="1237138"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8" name="Google Shape;6818;p170"/>
          <p:cNvSpPr txBox="1"/>
          <p:nvPr>
            <p:ph idx="1" type="subTitle"/>
          </p:nvPr>
        </p:nvSpPr>
        <p:spPr>
          <a:xfrm>
            <a:off x="2246638"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19" name="Google Shape;6819;p170"/>
          <p:cNvSpPr txBox="1"/>
          <p:nvPr>
            <p:ph hasCustomPrompt="1" idx="2" type="title"/>
          </p:nvPr>
        </p:nvSpPr>
        <p:spPr>
          <a:xfrm>
            <a:off x="4748163"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20" name="Google Shape;6820;p170"/>
          <p:cNvSpPr txBox="1"/>
          <p:nvPr>
            <p:ph idx="3" type="subTitle"/>
          </p:nvPr>
        </p:nvSpPr>
        <p:spPr>
          <a:xfrm>
            <a:off x="5775363"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21" name="Google Shape;6821;p170"/>
          <p:cNvSpPr txBox="1"/>
          <p:nvPr>
            <p:ph hasCustomPrompt="1" idx="4" type="title"/>
          </p:nvPr>
        </p:nvSpPr>
        <p:spPr>
          <a:xfrm>
            <a:off x="1237138"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22" name="Google Shape;6822;p170"/>
          <p:cNvSpPr txBox="1"/>
          <p:nvPr>
            <p:ph idx="5" type="subTitle"/>
          </p:nvPr>
        </p:nvSpPr>
        <p:spPr>
          <a:xfrm>
            <a:off x="2246638"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23" name="Google Shape;6823;p170"/>
          <p:cNvSpPr txBox="1"/>
          <p:nvPr>
            <p:ph hasCustomPrompt="1" idx="6" type="title"/>
          </p:nvPr>
        </p:nvSpPr>
        <p:spPr>
          <a:xfrm>
            <a:off x="4748163"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24" name="Google Shape;6824;p170"/>
          <p:cNvSpPr txBox="1"/>
          <p:nvPr>
            <p:ph idx="7" type="subTitle"/>
          </p:nvPr>
        </p:nvSpPr>
        <p:spPr>
          <a:xfrm>
            <a:off x="5775363"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25" name="Google Shape;6825;p170"/>
          <p:cNvSpPr txBox="1"/>
          <p:nvPr>
            <p:ph idx="8" type="subTitle"/>
          </p:nvPr>
        </p:nvSpPr>
        <p:spPr>
          <a:xfrm>
            <a:off x="2246638"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26" name="Google Shape;6826;p170"/>
          <p:cNvSpPr txBox="1"/>
          <p:nvPr>
            <p:ph idx="9" type="subTitle"/>
          </p:nvPr>
        </p:nvSpPr>
        <p:spPr>
          <a:xfrm>
            <a:off x="5775363"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27" name="Google Shape;6827;p170"/>
          <p:cNvSpPr txBox="1"/>
          <p:nvPr>
            <p:ph idx="13" type="subTitle"/>
          </p:nvPr>
        </p:nvSpPr>
        <p:spPr>
          <a:xfrm>
            <a:off x="2246638"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28" name="Google Shape;6828;p170"/>
          <p:cNvSpPr txBox="1"/>
          <p:nvPr>
            <p:ph idx="14" type="subTitle"/>
          </p:nvPr>
        </p:nvSpPr>
        <p:spPr>
          <a:xfrm>
            <a:off x="5775363"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29" name="Google Shape;6829;p170"/>
          <p:cNvSpPr txBox="1"/>
          <p:nvPr>
            <p:ph idx="15"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830" name="Shape 6830"/>
        <p:cNvGrpSpPr/>
        <p:nvPr/>
      </p:nvGrpSpPr>
      <p:grpSpPr>
        <a:xfrm>
          <a:off x="0" y="0"/>
          <a:ext cx="0" cy="0"/>
          <a:chOff x="0" y="0"/>
          <a:chExt cx="0" cy="0"/>
        </a:xfrm>
      </p:grpSpPr>
      <p:pic>
        <p:nvPicPr>
          <p:cNvPr id="6831" name="Google Shape;6831;p17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832" name="Google Shape;6832;p171"/>
          <p:cNvGrpSpPr/>
          <p:nvPr/>
        </p:nvGrpSpPr>
        <p:grpSpPr>
          <a:xfrm>
            <a:off x="294074" y="2514811"/>
            <a:ext cx="2493777" cy="2279278"/>
            <a:chOff x="-4877750" y="-26075"/>
            <a:chExt cx="3721500" cy="3401400"/>
          </a:xfrm>
        </p:grpSpPr>
        <p:cxnSp>
          <p:nvCxnSpPr>
            <p:cNvPr id="6833" name="Google Shape;6833;p17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34" name="Google Shape;6834;p17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35" name="Google Shape;6835;p17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36" name="Google Shape;6836;p17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37" name="Google Shape;6837;p17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38" name="Google Shape;6838;p17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39" name="Google Shape;6839;p17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40" name="Google Shape;6840;p17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41" name="Google Shape;6841;p17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42" name="Google Shape;6842;p17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43" name="Google Shape;6843;p17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44" name="Google Shape;6844;p17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45" name="Google Shape;6845;p17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46" name="Google Shape;6846;p17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47" name="Google Shape;6847;p17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48" name="Google Shape;6848;p17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49" name="Google Shape;6849;p17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50" name="Google Shape;6850;p17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51" name="Google Shape;6851;p17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852" name="Google Shape;6852;p171"/>
          <p:cNvGrpSpPr/>
          <p:nvPr/>
        </p:nvGrpSpPr>
        <p:grpSpPr>
          <a:xfrm>
            <a:off x="715100" y="785675"/>
            <a:ext cx="6079950" cy="2636700"/>
            <a:chOff x="410300" y="539975"/>
            <a:chExt cx="6079950" cy="2636700"/>
          </a:xfrm>
        </p:grpSpPr>
        <p:sp>
          <p:nvSpPr>
            <p:cNvPr id="6853" name="Google Shape;6853;p171"/>
            <p:cNvSpPr/>
            <p:nvPr/>
          </p:nvSpPr>
          <p:spPr>
            <a:xfrm>
              <a:off x="410300" y="539975"/>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71"/>
            <p:cNvSpPr/>
            <p:nvPr/>
          </p:nvSpPr>
          <p:spPr>
            <a:xfrm>
              <a:off x="410750" y="539975"/>
              <a:ext cx="6079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55" name="Google Shape;6855;p171"/>
            <p:cNvCxnSpPr/>
            <p:nvPr/>
          </p:nvCxnSpPr>
          <p:spPr>
            <a:xfrm>
              <a:off x="5574643" y="787836"/>
              <a:ext cx="159600" cy="0"/>
            </a:xfrm>
            <a:prstGeom prst="straightConnector1">
              <a:avLst/>
            </a:prstGeom>
            <a:noFill/>
            <a:ln cap="flat" cmpd="sng" w="9525">
              <a:solidFill>
                <a:schemeClr val="dk2"/>
              </a:solidFill>
              <a:prstDash val="solid"/>
              <a:round/>
              <a:headEnd len="med" w="med" type="none"/>
              <a:tailEnd len="med" w="med" type="none"/>
            </a:ln>
          </p:spPr>
        </p:cxnSp>
        <p:grpSp>
          <p:nvGrpSpPr>
            <p:cNvPr id="6856" name="Google Shape;6856;p171"/>
            <p:cNvGrpSpPr/>
            <p:nvPr/>
          </p:nvGrpSpPr>
          <p:grpSpPr>
            <a:xfrm>
              <a:off x="5875075" y="628256"/>
              <a:ext cx="159637" cy="159637"/>
              <a:chOff x="3492150" y="2030125"/>
              <a:chExt cx="96300" cy="96300"/>
            </a:xfrm>
          </p:grpSpPr>
          <p:cxnSp>
            <p:nvCxnSpPr>
              <p:cNvPr id="6857" name="Google Shape;6857;p171"/>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6858" name="Google Shape;6858;p171"/>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6859" name="Google Shape;6859;p171"/>
            <p:cNvSpPr/>
            <p:nvPr/>
          </p:nvSpPr>
          <p:spPr>
            <a:xfrm>
              <a:off x="6175271" y="628199"/>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171"/>
          <p:cNvGrpSpPr/>
          <p:nvPr/>
        </p:nvGrpSpPr>
        <p:grpSpPr>
          <a:xfrm>
            <a:off x="867500" y="938075"/>
            <a:ext cx="6079950" cy="2636700"/>
            <a:chOff x="1434725" y="687400"/>
            <a:chExt cx="6079950" cy="2636700"/>
          </a:xfrm>
        </p:grpSpPr>
        <p:sp>
          <p:nvSpPr>
            <p:cNvPr id="6861" name="Google Shape;6861;p171"/>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71"/>
            <p:cNvSpPr/>
            <p:nvPr/>
          </p:nvSpPr>
          <p:spPr>
            <a:xfrm>
              <a:off x="1435175" y="687400"/>
              <a:ext cx="6079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63" name="Google Shape;6863;p17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864" name="Google Shape;6864;p171"/>
            <p:cNvGrpSpPr/>
            <p:nvPr/>
          </p:nvGrpSpPr>
          <p:grpSpPr>
            <a:xfrm>
              <a:off x="6899500" y="775681"/>
              <a:ext cx="159637" cy="159637"/>
              <a:chOff x="3492150" y="2030125"/>
              <a:chExt cx="96300" cy="96300"/>
            </a:xfrm>
          </p:grpSpPr>
          <p:cxnSp>
            <p:nvCxnSpPr>
              <p:cNvPr id="6865" name="Google Shape;6865;p17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866" name="Google Shape;6866;p17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867" name="Google Shape;6867;p17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171"/>
          <p:cNvGrpSpPr/>
          <p:nvPr/>
        </p:nvGrpSpPr>
        <p:grpSpPr>
          <a:xfrm>
            <a:off x="1019900" y="1090475"/>
            <a:ext cx="6079950" cy="2636700"/>
            <a:chOff x="1434725" y="687400"/>
            <a:chExt cx="6079950" cy="2636700"/>
          </a:xfrm>
        </p:grpSpPr>
        <p:sp>
          <p:nvSpPr>
            <p:cNvPr id="6869" name="Google Shape;6869;p171"/>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71"/>
            <p:cNvSpPr/>
            <p:nvPr/>
          </p:nvSpPr>
          <p:spPr>
            <a:xfrm>
              <a:off x="1435175" y="687400"/>
              <a:ext cx="6079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1" name="Google Shape;6871;p17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872" name="Google Shape;6872;p171"/>
            <p:cNvGrpSpPr/>
            <p:nvPr/>
          </p:nvGrpSpPr>
          <p:grpSpPr>
            <a:xfrm>
              <a:off x="6899500" y="775681"/>
              <a:ext cx="159637" cy="159637"/>
              <a:chOff x="3492150" y="2030125"/>
              <a:chExt cx="96300" cy="96300"/>
            </a:xfrm>
          </p:grpSpPr>
          <p:cxnSp>
            <p:nvCxnSpPr>
              <p:cNvPr id="6873" name="Google Shape;6873;p17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874" name="Google Shape;6874;p17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875" name="Google Shape;6875;p17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6" name="Google Shape;6876;p171"/>
          <p:cNvSpPr txBox="1"/>
          <p:nvPr>
            <p:ph type="title"/>
          </p:nvPr>
        </p:nvSpPr>
        <p:spPr>
          <a:xfrm>
            <a:off x="6038925" y="3852875"/>
            <a:ext cx="2161200" cy="74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877" name="Google Shape;6877;p171"/>
          <p:cNvSpPr txBox="1"/>
          <p:nvPr>
            <p:ph idx="1" type="subTitle"/>
          </p:nvPr>
        </p:nvSpPr>
        <p:spPr>
          <a:xfrm>
            <a:off x="1523150" y="1672175"/>
            <a:ext cx="52599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30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878" name="Shape 6878"/>
        <p:cNvGrpSpPr/>
        <p:nvPr/>
      </p:nvGrpSpPr>
      <p:grpSpPr>
        <a:xfrm>
          <a:off x="0" y="0"/>
          <a:ext cx="0" cy="0"/>
          <a:chOff x="0" y="0"/>
          <a:chExt cx="0" cy="0"/>
        </a:xfrm>
      </p:grpSpPr>
      <p:pic>
        <p:nvPicPr>
          <p:cNvPr id="6879" name="Google Shape;6879;p17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880" name="Google Shape;6880;p172"/>
          <p:cNvGrpSpPr/>
          <p:nvPr/>
        </p:nvGrpSpPr>
        <p:grpSpPr>
          <a:xfrm>
            <a:off x="-441976" y="1761461"/>
            <a:ext cx="2493777" cy="2279278"/>
            <a:chOff x="-4877750" y="-26075"/>
            <a:chExt cx="3721500" cy="3401400"/>
          </a:xfrm>
        </p:grpSpPr>
        <p:cxnSp>
          <p:nvCxnSpPr>
            <p:cNvPr id="6881" name="Google Shape;6881;p17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82" name="Google Shape;6882;p17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83" name="Google Shape;6883;p17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84" name="Google Shape;6884;p17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85" name="Google Shape;6885;p17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86" name="Google Shape;6886;p17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87" name="Google Shape;6887;p17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88" name="Google Shape;6888;p17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89" name="Google Shape;6889;p17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90" name="Google Shape;6890;p17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91" name="Google Shape;6891;p17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92" name="Google Shape;6892;p17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93" name="Google Shape;6893;p17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94" name="Google Shape;6894;p17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95" name="Google Shape;6895;p17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96" name="Google Shape;6896;p17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97" name="Google Shape;6897;p17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98" name="Google Shape;6898;p17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99" name="Google Shape;6899;p17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6900" name="Google Shape;6900;p172"/>
          <p:cNvSpPr txBox="1"/>
          <p:nvPr>
            <p:ph idx="1" type="subTitle"/>
          </p:nvPr>
        </p:nvSpPr>
        <p:spPr>
          <a:xfrm>
            <a:off x="1130300" y="3518550"/>
            <a:ext cx="2559000" cy="10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01" name="Google Shape;6901;p172"/>
          <p:cNvSpPr txBox="1"/>
          <p:nvPr>
            <p:ph type="title"/>
          </p:nvPr>
        </p:nvSpPr>
        <p:spPr>
          <a:xfrm>
            <a:off x="1130300" y="2945850"/>
            <a:ext cx="2559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_1">
    <p:spTree>
      <p:nvGrpSpPr>
        <p:cNvPr id="6902" name="Shape 6902"/>
        <p:cNvGrpSpPr/>
        <p:nvPr/>
      </p:nvGrpSpPr>
      <p:grpSpPr>
        <a:xfrm>
          <a:off x="0" y="0"/>
          <a:ext cx="0" cy="0"/>
          <a:chOff x="0" y="0"/>
          <a:chExt cx="0" cy="0"/>
        </a:xfrm>
      </p:grpSpPr>
      <p:pic>
        <p:nvPicPr>
          <p:cNvPr id="6903" name="Google Shape;6903;p173"/>
          <p:cNvPicPr preferRelativeResize="0"/>
          <p:nvPr/>
        </p:nvPicPr>
        <p:blipFill>
          <a:blip r:embed="rId2">
            <a:alphaModFix/>
          </a:blip>
          <a:stretch>
            <a:fillRect/>
          </a:stretch>
        </p:blipFill>
        <p:spPr>
          <a:xfrm>
            <a:off x="0" y="0"/>
            <a:ext cx="9144001" cy="5143500"/>
          </a:xfrm>
          <a:prstGeom prst="rect">
            <a:avLst/>
          </a:prstGeom>
          <a:noFill/>
          <a:ln>
            <a:noFill/>
          </a:ln>
        </p:spPr>
      </p:pic>
      <p:sp>
        <p:nvSpPr>
          <p:cNvPr id="6904" name="Google Shape;6904;p173"/>
          <p:cNvSpPr txBox="1"/>
          <p:nvPr>
            <p:ph type="title"/>
          </p:nvPr>
        </p:nvSpPr>
        <p:spPr>
          <a:xfrm>
            <a:off x="4323988" y="2778500"/>
            <a:ext cx="3797700" cy="1047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05" name="Google Shape;6905;p173"/>
          <p:cNvSpPr txBox="1"/>
          <p:nvPr>
            <p:ph idx="1" type="subTitle"/>
          </p:nvPr>
        </p:nvSpPr>
        <p:spPr>
          <a:xfrm>
            <a:off x="4323988" y="3825375"/>
            <a:ext cx="3797700" cy="78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906" name="Google Shape;6906;p173"/>
          <p:cNvGrpSpPr/>
          <p:nvPr/>
        </p:nvGrpSpPr>
        <p:grpSpPr>
          <a:xfrm>
            <a:off x="6840824" y="358236"/>
            <a:ext cx="2493777" cy="2279278"/>
            <a:chOff x="-4877750" y="-26075"/>
            <a:chExt cx="3721500" cy="3401400"/>
          </a:xfrm>
        </p:grpSpPr>
        <p:cxnSp>
          <p:nvCxnSpPr>
            <p:cNvPr id="6907" name="Google Shape;6907;p17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08" name="Google Shape;6908;p17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09" name="Google Shape;6909;p17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10" name="Google Shape;6910;p17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11" name="Google Shape;6911;p17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12" name="Google Shape;6912;p17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13" name="Google Shape;6913;p17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14" name="Google Shape;6914;p17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15" name="Google Shape;6915;p17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16" name="Google Shape;6916;p17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17" name="Google Shape;6917;p17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18" name="Google Shape;6918;p17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19" name="Google Shape;6919;p17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20" name="Google Shape;6920;p17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21" name="Google Shape;6921;p17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22" name="Google Shape;6922;p17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23" name="Google Shape;6923;p17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24" name="Google Shape;6924;p17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25" name="Google Shape;6925;p17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_1">
    <p:spTree>
      <p:nvGrpSpPr>
        <p:cNvPr id="6926" name="Shape 6926"/>
        <p:cNvGrpSpPr/>
        <p:nvPr/>
      </p:nvGrpSpPr>
      <p:grpSpPr>
        <a:xfrm>
          <a:off x="0" y="0"/>
          <a:ext cx="0" cy="0"/>
          <a:chOff x="0" y="0"/>
          <a:chExt cx="0" cy="0"/>
        </a:xfrm>
      </p:grpSpPr>
      <p:pic>
        <p:nvPicPr>
          <p:cNvPr id="6927" name="Google Shape;6927;p17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928" name="Google Shape;6928;p174"/>
          <p:cNvGrpSpPr/>
          <p:nvPr/>
        </p:nvGrpSpPr>
        <p:grpSpPr>
          <a:xfrm>
            <a:off x="6800449" y="813786"/>
            <a:ext cx="2493777" cy="2279278"/>
            <a:chOff x="-4877750" y="-26075"/>
            <a:chExt cx="3721500" cy="3401400"/>
          </a:xfrm>
        </p:grpSpPr>
        <p:cxnSp>
          <p:nvCxnSpPr>
            <p:cNvPr id="6929" name="Google Shape;6929;p17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30" name="Google Shape;6930;p17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31" name="Google Shape;6931;p17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32" name="Google Shape;6932;p17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33" name="Google Shape;6933;p17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34" name="Google Shape;6934;p17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35" name="Google Shape;6935;p17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36" name="Google Shape;6936;p17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37" name="Google Shape;6937;p17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38" name="Google Shape;6938;p17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39" name="Google Shape;6939;p17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40" name="Google Shape;6940;p17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41" name="Google Shape;6941;p17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42" name="Google Shape;6942;p17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43" name="Google Shape;6943;p17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44" name="Google Shape;6944;p17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45" name="Google Shape;6945;p17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46" name="Google Shape;6946;p17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47" name="Google Shape;6947;p17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948" name="Google Shape;6948;p174"/>
          <p:cNvGrpSpPr/>
          <p:nvPr/>
        </p:nvGrpSpPr>
        <p:grpSpPr>
          <a:xfrm>
            <a:off x="307649" y="2559236"/>
            <a:ext cx="2493777" cy="2279278"/>
            <a:chOff x="-4877750" y="-26075"/>
            <a:chExt cx="3721500" cy="3401400"/>
          </a:xfrm>
        </p:grpSpPr>
        <p:cxnSp>
          <p:nvCxnSpPr>
            <p:cNvPr id="6949" name="Google Shape;6949;p17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50" name="Google Shape;6950;p17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51" name="Google Shape;6951;p17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52" name="Google Shape;6952;p17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53" name="Google Shape;6953;p17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54" name="Google Shape;6954;p17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55" name="Google Shape;6955;p17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56" name="Google Shape;6956;p17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57" name="Google Shape;6957;p17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58" name="Google Shape;6958;p17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59" name="Google Shape;6959;p17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60" name="Google Shape;6960;p17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61" name="Google Shape;6961;p17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62" name="Google Shape;6962;p17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63" name="Google Shape;6963;p17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64" name="Google Shape;6964;p17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65" name="Google Shape;6965;p17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66" name="Google Shape;6966;p17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67" name="Google Shape;6967;p17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968" name="Google Shape;6968;p174"/>
          <p:cNvGrpSpPr/>
          <p:nvPr/>
        </p:nvGrpSpPr>
        <p:grpSpPr>
          <a:xfrm>
            <a:off x="1234200" y="756749"/>
            <a:ext cx="6058216" cy="3020400"/>
            <a:chOff x="1456329" y="687394"/>
            <a:chExt cx="6058216" cy="3020400"/>
          </a:xfrm>
        </p:grpSpPr>
        <p:sp>
          <p:nvSpPr>
            <p:cNvPr id="6969" name="Google Shape;6969;p174"/>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74"/>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1" name="Google Shape;6971;p174"/>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6972" name="Google Shape;6972;p174"/>
            <p:cNvGrpSpPr/>
            <p:nvPr/>
          </p:nvGrpSpPr>
          <p:grpSpPr>
            <a:xfrm>
              <a:off x="6899500" y="775681"/>
              <a:ext cx="159637" cy="159637"/>
              <a:chOff x="3492150" y="2030125"/>
              <a:chExt cx="96300" cy="96300"/>
            </a:xfrm>
          </p:grpSpPr>
          <p:cxnSp>
            <p:nvCxnSpPr>
              <p:cNvPr id="6973" name="Google Shape;6973;p174"/>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6974" name="Google Shape;6974;p174"/>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6975" name="Google Shape;6975;p174"/>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174"/>
          <p:cNvGrpSpPr/>
          <p:nvPr/>
        </p:nvGrpSpPr>
        <p:grpSpPr>
          <a:xfrm>
            <a:off x="1386600" y="909149"/>
            <a:ext cx="6058216" cy="3020400"/>
            <a:chOff x="1456329" y="687394"/>
            <a:chExt cx="6058216" cy="3020400"/>
          </a:xfrm>
        </p:grpSpPr>
        <p:sp>
          <p:nvSpPr>
            <p:cNvPr id="6977" name="Google Shape;6977;p174"/>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74"/>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9" name="Google Shape;6979;p17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980" name="Google Shape;6980;p174"/>
            <p:cNvGrpSpPr/>
            <p:nvPr/>
          </p:nvGrpSpPr>
          <p:grpSpPr>
            <a:xfrm>
              <a:off x="6899500" y="775681"/>
              <a:ext cx="159637" cy="159637"/>
              <a:chOff x="3492150" y="2030125"/>
              <a:chExt cx="96300" cy="96300"/>
            </a:xfrm>
          </p:grpSpPr>
          <p:cxnSp>
            <p:nvCxnSpPr>
              <p:cNvPr id="6981" name="Google Shape;6981;p17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982" name="Google Shape;6982;p17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983" name="Google Shape;6983;p17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174"/>
          <p:cNvGrpSpPr/>
          <p:nvPr/>
        </p:nvGrpSpPr>
        <p:grpSpPr>
          <a:xfrm>
            <a:off x="1539000" y="1061549"/>
            <a:ext cx="6058216" cy="3020400"/>
            <a:chOff x="1456329" y="687394"/>
            <a:chExt cx="6058216" cy="3020400"/>
          </a:xfrm>
        </p:grpSpPr>
        <p:sp>
          <p:nvSpPr>
            <p:cNvPr id="6985" name="Google Shape;6985;p174"/>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74"/>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7" name="Google Shape;6987;p17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988" name="Google Shape;6988;p174"/>
            <p:cNvGrpSpPr/>
            <p:nvPr/>
          </p:nvGrpSpPr>
          <p:grpSpPr>
            <a:xfrm>
              <a:off x="6899500" y="775681"/>
              <a:ext cx="159637" cy="159637"/>
              <a:chOff x="3492150" y="2030125"/>
              <a:chExt cx="96300" cy="96300"/>
            </a:xfrm>
          </p:grpSpPr>
          <p:cxnSp>
            <p:nvCxnSpPr>
              <p:cNvPr id="6989" name="Google Shape;6989;p17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990" name="Google Shape;6990;p17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991" name="Google Shape;6991;p17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2" name="Google Shape;6992;p174"/>
          <p:cNvSpPr txBox="1"/>
          <p:nvPr>
            <p:ph type="title"/>
          </p:nvPr>
        </p:nvSpPr>
        <p:spPr>
          <a:xfrm>
            <a:off x="2174950" y="1737213"/>
            <a:ext cx="4794000" cy="118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993" name="Google Shape;6993;p174"/>
          <p:cNvSpPr txBox="1"/>
          <p:nvPr>
            <p:ph idx="1" type="subTitle"/>
          </p:nvPr>
        </p:nvSpPr>
        <p:spPr>
          <a:xfrm>
            <a:off x="2175050" y="2922688"/>
            <a:ext cx="47940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6994" name="Shape 6994"/>
        <p:cNvGrpSpPr/>
        <p:nvPr/>
      </p:nvGrpSpPr>
      <p:grpSpPr>
        <a:xfrm>
          <a:off x="0" y="0"/>
          <a:ext cx="0" cy="0"/>
          <a:chOff x="0" y="0"/>
          <a:chExt cx="0" cy="0"/>
        </a:xfrm>
      </p:grpSpPr>
      <p:pic>
        <p:nvPicPr>
          <p:cNvPr id="6995" name="Google Shape;6995;p17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996" name="Google Shape;6996;p175"/>
          <p:cNvGrpSpPr/>
          <p:nvPr/>
        </p:nvGrpSpPr>
        <p:grpSpPr>
          <a:xfrm>
            <a:off x="7026463" y="3163061"/>
            <a:ext cx="2493777" cy="2279278"/>
            <a:chOff x="-4877750" y="-26075"/>
            <a:chExt cx="3721500" cy="3401400"/>
          </a:xfrm>
        </p:grpSpPr>
        <p:cxnSp>
          <p:nvCxnSpPr>
            <p:cNvPr id="6997" name="Google Shape;6997;p17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98" name="Google Shape;6998;p17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99" name="Google Shape;6999;p17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00" name="Google Shape;7000;p17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01" name="Google Shape;7001;p17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02" name="Google Shape;7002;p17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03" name="Google Shape;7003;p17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04" name="Google Shape;7004;p17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05" name="Google Shape;7005;p17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06" name="Google Shape;7006;p17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07" name="Google Shape;7007;p17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08" name="Google Shape;7008;p17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09" name="Google Shape;7009;p17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10" name="Google Shape;7010;p17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11" name="Google Shape;7011;p17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12" name="Google Shape;7012;p17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13" name="Google Shape;7013;p17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14" name="Google Shape;7014;p17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15" name="Google Shape;7015;p17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016" name="Google Shape;7016;p175"/>
          <p:cNvGrpSpPr/>
          <p:nvPr/>
        </p:nvGrpSpPr>
        <p:grpSpPr>
          <a:xfrm>
            <a:off x="-972251" y="1092236"/>
            <a:ext cx="2493777" cy="2279278"/>
            <a:chOff x="-4877750" y="-26075"/>
            <a:chExt cx="3721500" cy="3401400"/>
          </a:xfrm>
        </p:grpSpPr>
        <p:cxnSp>
          <p:nvCxnSpPr>
            <p:cNvPr id="7017" name="Google Shape;7017;p17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18" name="Google Shape;7018;p17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19" name="Google Shape;7019;p17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20" name="Google Shape;7020;p17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21" name="Google Shape;7021;p17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22" name="Google Shape;7022;p17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23" name="Google Shape;7023;p17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24" name="Google Shape;7024;p17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25" name="Google Shape;7025;p17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26" name="Google Shape;7026;p17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27" name="Google Shape;7027;p17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28" name="Google Shape;7028;p17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29" name="Google Shape;7029;p17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30" name="Google Shape;7030;p17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31" name="Google Shape;7031;p17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32" name="Google Shape;7032;p17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33" name="Google Shape;7033;p17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34" name="Google Shape;7034;p17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35" name="Google Shape;7035;p17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036" name="Google Shape;7036;p175"/>
          <p:cNvGrpSpPr/>
          <p:nvPr/>
        </p:nvGrpSpPr>
        <p:grpSpPr>
          <a:xfrm>
            <a:off x="202275" y="211950"/>
            <a:ext cx="8739453" cy="4719600"/>
            <a:chOff x="-1224775" y="687400"/>
            <a:chExt cx="8739453" cy="4719600"/>
          </a:xfrm>
        </p:grpSpPr>
        <p:sp>
          <p:nvSpPr>
            <p:cNvPr id="7037" name="Google Shape;7037;p175"/>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75"/>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9" name="Google Shape;7039;p17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040" name="Google Shape;7040;p175"/>
            <p:cNvGrpSpPr/>
            <p:nvPr/>
          </p:nvGrpSpPr>
          <p:grpSpPr>
            <a:xfrm>
              <a:off x="6899500" y="775681"/>
              <a:ext cx="159637" cy="159637"/>
              <a:chOff x="3492150" y="2030125"/>
              <a:chExt cx="96300" cy="96300"/>
            </a:xfrm>
          </p:grpSpPr>
          <p:cxnSp>
            <p:nvCxnSpPr>
              <p:cNvPr id="7041" name="Google Shape;7041;p17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042" name="Google Shape;7042;p17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043" name="Google Shape;7043;p17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4" name="Google Shape;7044;p175"/>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045" name="Shape 7045"/>
        <p:cNvGrpSpPr/>
        <p:nvPr/>
      </p:nvGrpSpPr>
      <p:grpSpPr>
        <a:xfrm>
          <a:off x="0" y="0"/>
          <a:ext cx="0" cy="0"/>
          <a:chOff x="0" y="0"/>
          <a:chExt cx="0" cy="0"/>
        </a:xfrm>
      </p:grpSpPr>
      <p:pic>
        <p:nvPicPr>
          <p:cNvPr id="7046" name="Google Shape;7046;p17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047" name="Google Shape;7047;p176"/>
          <p:cNvGrpSpPr/>
          <p:nvPr/>
        </p:nvGrpSpPr>
        <p:grpSpPr>
          <a:xfrm>
            <a:off x="4003799" y="11"/>
            <a:ext cx="2493777" cy="2279278"/>
            <a:chOff x="-4877750" y="-26075"/>
            <a:chExt cx="3721500" cy="3401400"/>
          </a:xfrm>
        </p:grpSpPr>
        <p:cxnSp>
          <p:nvCxnSpPr>
            <p:cNvPr id="7048" name="Google Shape;7048;p17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49" name="Google Shape;7049;p17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50" name="Google Shape;7050;p17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51" name="Google Shape;7051;p17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52" name="Google Shape;7052;p17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53" name="Google Shape;7053;p17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54" name="Google Shape;7054;p17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55" name="Google Shape;7055;p17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56" name="Google Shape;7056;p17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57" name="Google Shape;7057;p17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58" name="Google Shape;7058;p17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59" name="Google Shape;7059;p17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60" name="Google Shape;7060;p17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61" name="Google Shape;7061;p17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62" name="Google Shape;7062;p17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63" name="Google Shape;7063;p17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64" name="Google Shape;7064;p17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65" name="Google Shape;7065;p17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66" name="Google Shape;7066;p17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067" name="Google Shape;7067;p176"/>
          <p:cNvGrpSpPr/>
          <p:nvPr/>
        </p:nvGrpSpPr>
        <p:grpSpPr>
          <a:xfrm>
            <a:off x="-1139676" y="2906211"/>
            <a:ext cx="2493777" cy="2279278"/>
            <a:chOff x="-4877750" y="-26075"/>
            <a:chExt cx="3721500" cy="3401400"/>
          </a:xfrm>
        </p:grpSpPr>
        <p:cxnSp>
          <p:nvCxnSpPr>
            <p:cNvPr id="7068" name="Google Shape;7068;p17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69" name="Google Shape;7069;p17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70" name="Google Shape;7070;p17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71" name="Google Shape;7071;p17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72" name="Google Shape;7072;p17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73" name="Google Shape;7073;p17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74" name="Google Shape;7074;p17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75" name="Google Shape;7075;p17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76" name="Google Shape;7076;p17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77" name="Google Shape;7077;p17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78" name="Google Shape;7078;p17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79" name="Google Shape;7079;p17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80" name="Google Shape;7080;p17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81" name="Google Shape;7081;p17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82" name="Google Shape;7082;p17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83" name="Google Shape;7083;p17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84" name="Google Shape;7084;p17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85" name="Google Shape;7085;p17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86" name="Google Shape;7086;p17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7087" name="Google Shape;7087;p176"/>
          <p:cNvSpPr txBox="1"/>
          <p:nvPr>
            <p:ph idx="1" type="subTitle"/>
          </p:nvPr>
        </p:nvSpPr>
        <p:spPr>
          <a:xfrm>
            <a:off x="5866725" y="1598075"/>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88" name="Google Shape;7088;p176"/>
          <p:cNvSpPr txBox="1"/>
          <p:nvPr>
            <p:ph idx="2" type="subTitle"/>
          </p:nvPr>
        </p:nvSpPr>
        <p:spPr>
          <a:xfrm>
            <a:off x="5866725" y="3472800"/>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89" name="Google Shape;7089;p176"/>
          <p:cNvSpPr txBox="1"/>
          <p:nvPr>
            <p:ph idx="3" type="subTitle"/>
          </p:nvPr>
        </p:nvSpPr>
        <p:spPr>
          <a:xfrm>
            <a:off x="5866728" y="2073275"/>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90" name="Google Shape;7090;p176"/>
          <p:cNvSpPr txBox="1"/>
          <p:nvPr>
            <p:ph idx="4" type="subTitle"/>
          </p:nvPr>
        </p:nvSpPr>
        <p:spPr>
          <a:xfrm>
            <a:off x="5866728" y="3948000"/>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91" name="Google Shape;7091;p176"/>
          <p:cNvSpPr txBox="1"/>
          <p:nvPr>
            <p:ph type="title"/>
          </p:nvPr>
        </p:nvSpPr>
        <p:spPr>
          <a:xfrm>
            <a:off x="970213" y="1015650"/>
            <a:ext cx="1723800" cy="82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092" name="Google Shape;7092;p176"/>
          <p:cNvGrpSpPr/>
          <p:nvPr/>
        </p:nvGrpSpPr>
        <p:grpSpPr>
          <a:xfrm>
            <a:off x="5216175" y="1185250"/>
            <a:ext cx="3389406" cy="1676725"/>
            <a:chOff x="5039525" y="3548609"/>
            <a:chExt cx="3389406" cy="1676725"/>
          </a:xfrm>
        </p:grpSpPr>
        <p:grpSp>
          <p:nvGrpSpPr>
            <p:cNvPr id="7093" name="Google Shape;7093;p176"/>
            <p:cNvGrpSpPr/>
            <p:nvPr/>
          </p:nvGrpSpPr>
          <p:grpSpPr>
            <a:xfrm>
              <a:off x="5039525" y="3548609"/>
              <a:ext cx="3389406" cy="1676725"/>
              <a:chOff x="5039525" y="3548609"/>
              <a:chExt cx="3389406" cy="1676725"/>
            </a:xfrm>
          </p:grpSpPr>
          <p:sp>
            <p:nvSpPr>
              <p:cNvPr id="7094" name="Google Shape;7094;p176"/>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76"/>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176"/>
            <p:cNvGrpSpPr/>
            <p:nvPr/>
          </p:nvGrpSpPr>
          <p:grpSpPr>
            <a:xfrm>
              <a:off x="7513418" y="3636824"/>
              <a:ext cx="760229" cy="159694"/>
              <a:chOff x="7513418" y="3484424"/>
              <a:chExt cx="760229" cy="159694"/>
            </a:xfrm>
          </p:grpSpPr>
          <p:cxnSp>
            <p:nvCxnSpPr>
              <p:cNvPr id="7097" name="Google Shape;7097;p176"/>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098" name="Google Shape;7098;p176"/>
              <p:cNvGrpSpPr/>
              <p:nvPr/>
            </p:nvGrpSpPr>
            <p:grpSpPr>
              <a:xfrm>
                <a:off x="7813850" y="3484481"/>
                <a:ext cx="159637" cy="159637"/>
                <a:chOff x="3492150" y="2030125"/>
                <a:chExt cx="96300" cy="96300"/>
              </a:xfrm>
            </p:grpSpPr>
            <p:cxnSp>
              <p:nvCxnSpPr>
                <p:cNvPr id="7099" name="Google Shape;7099;p17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100" name="Google Shape;7100;p17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101" name="Google Shape;7101;p176"/>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2" name="Google Shape;7102;p176"/>
          <p:cNvGrpSpPr/>
          <p:nvPr/>
        </p:nvGrpSpPr>
        <p:grpSpPr>
          <a:xfrm>
            <a:off x="5216175" y="3059975"/>
            <a:ext cx="3389406" cy="1676725"/>
            <a:chOff x="5039525" y="3548609"/>
            <a:chExt cx="3389406" cy="1676725"/>
          </a:xfrm>
        </p:grpSpPr>
        <p:grpSp>
          <p:nvGrpSpPr>
            <p:cNvPr id="7103" name="Google Shape;7103;p176"/>
            <p:cNvGrpSpPr/>
            <p:nvPr/>
          </p:nvGrpSpPr>
          <p:grpSpPr>
            <a:xfrm>
              <a:off x="5039525" y="3548609"/>
              <a:ext cx="3389406" cy="1676725"/>
              <a:chOff x="5039525" y="3548609"/>
              <a:chExt cx="3389406" cy="1676725"/>
            </a:xfrm>
          </p:grpSpPr>
          <p:sp>
            <p:nvSpPr>
              <p:cNvPr id="7104" name="Google Shape;7104;p176"/>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76"/>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176"/>
            <p:cNvGrpSpPr/>
            <p:nvPr/>
          </p:nvGrpSpPr>
          <p:grpSpPr>
            <a:xfrm>
              <a:off x="7513418" y="3636824"/>
              <a:ext cx="760229" cy="159694"/>
              <a:chOff x="7513418" y="3484424"/>
              <a:chExt cx="760229" cy="159694"/>
            </a:xfrm>
          </p:grpSpPr>
          <p:cxnSp>
            <p:nvCxnSpPr>
              <p:cNvPr id="7107" name="Google Shape;7107;p176"/>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108" name="Google Shape;7108;p176"/>
              <p:cNvGrpSpPr/>
              <p:nvPr/>
            </p:nvGrpSpPr>
            <p:grpSpPr>
              <a:xfrm>
                <a:off x="7813850" y="3484481"/>
                <a:ext cx="159637" cy="159637"/>
                <a:chOff x="3492150" y="2030125"/>
                <a:chExt cx="96300" cy="96300"/>
              </a:xfrm>
            </p:grpSpPr>
            <p:cxnSp>
              <p:nvCxnSpPr>
                <p:cNvPr id="7109" name="Google Shape;7109;p17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110" name="Google Shape;7110;p17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111" name="Google Shape;7111;p176"/>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4" name="Shape 294"/>
        <p:cNvGrpSpPr/>
        <p:nvPr/>
      </p:nvGrpSpPr>
      <p:grpSpPr>
        <a:xfrm>
          <a:off x="0" y="0"/>
          <a:ext cx="0" cy="0"/>
          <a:chOff x="0" y="0"/>
          <a:chExt cx="0" cy="0"/>
        </a:xfrm>
      </p:grpSpPr>
      <p:pic>
        <p:nvPicPr>
          <p:cNvPr id="295" name="Google Shape;295;p19"/>
          <p:cNvPicPr preferRelativeResize="0"/>
          <p:nvPr/>
        </p:nvPicPr>
        <p:blipFill>
          <a:blip r:embed="rId2">
            <a:alphaModFix/>
          </a:blip>
          <a:stretch>
            <a:fillRect/>
          </a:stretch>
        </p:blipFill>
        <p:spPr>
          <a:xfrm>
            <a:off x="0" y="0"/>
            <a:ext cx="9144001" cy="5143500"/>
          </a:xfrm>
          <a:prstGeom prst="rect">
            <a:avLst/>
          </a:prstGeom>
          <a:noFill/>
          <a:ln>
            <a:noFill/>
          </a:ln>
        </p:spPr>
      </p:pic>
      <p:sp>
        <p:nvSpPr>
          <p:cNvPr id="296" name="Google Shape;296;p19"/>
          <p:cNvSpPr txBox="1"/>
          <p:nvPr>
            <p:ph idx="1" type="body"/>
          </p:nvPr>
        </p:nvSpPr>
        <p:spPr>
          <a:xfrm>
            <a:off x="3681675" y="2123600"/>
            <a:ext cx="4377000" cy="2248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rgbClr val="434343"/>
                </a:solidFill>
              </a:defRPr>
            </a:lvl1pPr>
            <a:lvl2pPr indent="-317500" lvl="1" marL="914400" rtl="0">
              <a:lnSpc>
                <a:spcPct val="100000"/>
              </a:lnSpc>
              <a:spcBef>
                <a:spcPts val="0"/>
              </a:spcBef>
              <a:spcAft>
                <a:spcPts val="0"/>
              </a:spcAft>
              <a:buSzPts val="1400"/>
              <a:buFont typeface="Anaheim"/>
              <a:buChar char="○"/>
              <a:defRPr>
                <a:solidFill>
                  <a:srgbClr val="434343"/>
                </a:solidFill>
              </a:defRPr>
            </a:lvl2pPr>
            <a:lvl3pPr indent="-317500" lvl="2" marL="1371600" rtl="0">
              <a:lnSpc>
                <a:spcPct val="100000"/>
              </a:lnSpc>
              <a:spcBef>
                <a:spcPts val="0"/>
              </a:spcBef>
              <a:spcAft>
                <a:spcPts val="0"/>
              </a:spcAft>
              <a:buSzPts val="1400"/>
              <a:buFont typeface="Anaheim"/>
              <a:buChar char="■"/>
              <a:defRPr>
                <a:solidFill>
                  <a:srgbClr val="434343"/>
                </a:solidFill>
              </a:defRPr>
            </a:lvl3pPr>
            <a:lvl4pPr indent="-317500" lvl="3" marL="1828800" rtl="0">
              <a:lnSpc>
                <a:spcPct val="100000"/>
              </a:lnSpc>
              <a:spcBef>
                <a:spcPts val="0"/>
              </a:spcBef>
              <a:spcAft>
                <a:spcPts val="0"/>
              </a:spcAft>
              <a:buSzPts val="1400"/>
              <a:buFont typeface="Anaheim"/>
              <a:buChar char="●"/>
              <a:defRPr>
                <a:solidFill>
                  <a:srgbClr val="434343"/>
                </a:solidFill>
              </a:defRPr>
            </a:lvl4pPr>
            <a:lvl5pPr indent="-317500" lvl="4" marL="2286000" rtl="0">
              <a:lnSpc>
                <a:spcPct val="100000"/>
              </a:lnSpc>
              <a:spcBef>
                <a:spcPts val="0"/>
              </a:spcBef>
              <a:spcAft>
                <a:spcPts val="0"/>
              </a:spcAft>
              <a:buSzPts val="1400"/>
              <a:buFont typeface="Anaheim"/>
              <a:buChar char="○"/>
              <a:defRPr>
                <a:solidFill>
                  <a:srgbClr val="434343"/>
                </a:solidFill>
              </a:defRPr>
            </a:lvl5pPr>
            <a:lvl6pPr indent="-317500" lvl="5" marL="2743200" rtl="0">
              <a:lnSpc>
                <a:spcPct val="100000"/>
              </a:lnSpc>
              <a:spcBef>
                <a:spcPts val="0"/>
              </a:spcBef>
              <a:spcAft>
                <a:spcPts val="0"/>
              </a:spcAft>
              <a:buSzPts val="1400"/>
              <a:buFont typeface="Anaheim"/>
              <a:buChar char="■"/>
              <a:defRPr>
                <a:solidFill>
                  <a:srgbClr val="434343"/>
                </a:solidFill>
              </a:defRPr>
            </a:lvl6pPr>
            <a:lvl7pPr indent="-317500" lvl="6" marL="3200400" rtl="0">
              <a:lnSpc>
                <a:spcPct val="100000"/>
              </a:lnSpc>
              <a:spcBef>
                <a:spcPts val="0"/>
              </a:spcBef>
              <a:spcAft>
                <a:spcPts val="0"/>
              </a:spcAft>
              <a:buSzPts val="1400"/>
              <a:buFont typeface="Anaheim"/>
              <a:buChar char="●"/>
              <a:defRPr>
                <a:solidFill>
                  <a:srgbClr val="434343"/>
                </a:solidFill>
              </a:defRPr>
            </a:lvl7pPr>
            <a:lvl8pPr indent="-317500" lvl="7" marL="3657600" rtl="0">
              <a:lnSpc>
                <a:spcPct val="100000"/>
              </a:lnSpc>
              <a:spcBef>
                <a:spcPts val="0"/>
              </a:spcBef>
              <a:spcAft>
                <a:spcPts val="0"/>
              </a:spcAft>
              <a:buSzPts val="1400"/>
              <a:buFont typeface="Anaheim"/>
              <a:buChar char="○"/>
              <a:defRPr>
                <a:solidFill>
                  <a:srgbClr val="434343"/>
                </a:solidFill>
              </a:defRPr>
            </a:lvl8pPr>
            <a:lvl9pPr indent="-317500" lvl="8" marL="4114800" rtl="0">
              <a:lnSpc>
                <a:spcPct val="100000"/>
              </a:lnSpc>
              <a:spcBef>
                <a:spcPts val="0"/>
              </a:spcBef>
              <a:spcAft>
                <a:spcPts val="0"/>
              </a:spcAft>
              <a:buSzPts val="1400"/>
              <a:buFont typeface="Anaheim"/>
              <a:buChar char="■"/>
              <a:defRPr>
                <a:solidFill>
                  <a:srgbClr val="434343"/>
                </a:solidFill>
              </a:defRPr>
            </a:lvl9pPr>
          </a:lstStyle>
          <a:p/>
        </p:txBody>
      </p:sp>
      <p:sp>
        <p:nvSpPr>
          <p:cNvPr id="297" name="Google Shape;297;p19"/>
          <p:cNvSpPr txBox="1"/>
          <p:nvPr>
            <p:ph type="title"/>
          </p:nvPr>
        </p:nvSpPr>
        <p:spPr>
          <a:xfrm>
            <a:off x="570875" y="1342950"/>
            <a:ext cx="2723400" cy="8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98" name="Google Shape;298;p19"/>
          <p:cNvGrpSpPr/>
          <p:nvPr/>
        </p:nvGrpSpPr>
        <p:grpSpPr>
          <a:xfrm>
            <a:off x="3120725" y="1372300"/>
            <a:ext cx="5498805" cy="3282900"/>
            <a:chOff x="2015900" y="687400"/>
            <a:chExt cx="5498805" cy="3282900"/>
          </a:xfrm>
        </p:grpSpPr>
        <p:sp>
          <p:nvSpPr>
            <p:cNvPr id="299" name="Google Shape;299;p19"/>
            <p:cNvSpPr/>
            <p:nvPr/>
          </p:nvSpPr>
          <p:spPr>
            <a:xfrm>
              <a:off x="2015900" y="687400"/>
              <a:ext cx="5498400" cy="32829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1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02" name="Google Shape;302;p19"/>
            <p:cNvGrpSpPr/>
            <p:nvPr/>
          </p:nvGrpSpPr>
          <p:grpSpPr>
            <a:xfrm>
              <a:off x="6899500" y="775681"/>
              <a:ext cx="159637" cy="159637"/>
              <a:chOff x="3492150" y="2030125"/>
              <a:chExt cx="96300" cy="96300"/>
            </a:xfrm>
          </p:grpSpPr>
          <p:cxnSp>
            <p:nvCxnSpPr>
              <p:cNvPr id="303" name="Google Shape;303;p1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04" name="Google Shape;304;p1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05" name="Google Shape;305;p1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9"/>
          <p:cNvGrpSpPr/>
          <p:nvPr/>
        </p:nvGrpSpPr>
        <p:grpSpPr>
          <a:xfrm>
            <a:off x="-182501" y="3587336"/>
            <a:ext cx="2493777" cy="2279278"/>
            <a:chOff x="-4877750" y="-26075"/>
            <a:chExt cx="3721500" cy="3401400"/>
          </a:xfrm>
        </p:grpSpPr>
        <p:cxnSp>
          <p:nvCxnSpPr>
            <p:cNvPr id="307" name="Google Shape;307;p1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8" name="Google Shape;308;p1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9" name="Google Shape;309;p1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0" name="Google Shape;310;p1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1" name="Google Shape;311;p1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1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p1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1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1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1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1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1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1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0" name="Google Shape;320;p1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1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1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1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1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1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112" name="Shape 7112"/>
        <p:cNvGrpSpPr/>
        <p:nvPr/>
      </p:nvGrpSpPr>
      <p:grpSpPr>
        <a:xfrm>
          <a:off x="0" y="0"/>
          <a:ext cx="0" cy="0"/>
          <a:chOff x="0" y="0"/>
          <a:chExt cx="0" cy="0"/>
        </a:xfrm>
      </p:grpSpPr>
      <p:pic>
        <p:nvPicPr>
          <p:cNvPr id="7113" name="Google Shape;7113;p17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114" name="Google Shape;7114;p177"/>
          <p:cNvGrpSpPr/>
          <p:nvPr/>
        </p:nvGrpSpPr>
        <p:grpSpPr>
          <a:xfrm>
            <a:off x="-768851" y="1495986"/>
            <a:ext cx="2493777" cy="2279278"/>
            <a:chOff x="-4877750" y="-26075"/>
            <a:chExt cx="3721500" cy="3401400"/>
          </a:xfrm>
        </p:grpSpPr>
        <p:cxnSp>
          <p:nvCxnSpPr>
            <p:cNvPr id="7115" name="Google Shape;7115;p17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16" name="Google Shape;7116;p17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17" name="Google Shape;7117;p17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18" name="Google Shape;7118;p17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19" name="Google Shape;7119;p17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20" name="Google Shape;7120;p17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21" name="Google Shape;7121;p17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22" name="Google Shape;7122;p17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23" name="Google Shape;7123;p17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24" name="Google Shape;7124;p17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25" name="Google Shape;7125;p17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26" name="Google Shape;7126;p17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27" name="Google Shape;7127;p17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28" name="Google Shape;7128;p17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29" name="Google Shape;7129;p17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30" name="Google Shape;7130;p17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31" name="Google Shape;7131;p17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32" name="Google Shape;7132;p17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33" name="Google Shape;7133;p17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134" name="Google Shape;7134;p177"/>
          <p:cNvGrpSpPr/>
          <p:nvPr/>
        </p:nvGrpSpPr>
        <p:grpSpPr>
          <a:xfrm>
            <a:off x="7889124" y="-239889"/>
            <a:ext cx="2493777" cy="2279278"/>
            <a:chOff x="-4877750" y="-26075"/>
            <a:chExt cx="3721500" cy="3401400"/>
          </a:xfrm>
        </p:grpSpPr>
        <p:cxnSp>
          <p:nvCxnSpPr>
            <p:cNvPr id="7135" name="Google Shape;7135;p17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36" name="Google Shape;7136;p17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37" name="Google Shape;7137;p17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38" name="Google Shape;7138;p17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39" name="Google Shape;7139;p17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40" name="Google Shape;7140;p17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41" name="Google Shape;7141;p17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42" name="Google Shape;7142;p17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43" name="Google Shape;7143;p17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44" name="Google Shape;7144;p17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45" name="Google Shape;7145;p17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46" name="Google Shape;7146;p17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47" name="Google Shape;7147;p17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48" name="Google Shape;7148;p17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49" name="Google Shape;7149;p17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50" name="Google Shape;7150;p17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51" name="Google Shape;7151;p17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52" name="Google Shape;7152;p17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53" name="Google Shape;7153;p17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154" name="Google Shape;7154;p177"/>
          <p:cNvGrpSpPr/>
          <p:nvPr/>
        </p:nvGrpSpPr>
        <p:grpSpPr>
          <a:xfrm>
            <a:off x="202275" y="211950"/>
            <a:ext cx="8739453" cy="4719600"/>
            <a:chOff x="-1224775" y="687400"/>
            <a:chExt cx="8739453" cy="4719600"/>
          </a:xfrm>
        </p:grpSpPr>
        <p:sp>
          <p:nvSpPr>
            <p:cNvPr id="7155" name="Google Shape;7155;p177"/>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77"/>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7" name="Google Shape;7157;p17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158" name="Google Shape;7158;p177"/>
            <p:cNvGrpSpPr/>
            <p:nvPr/>
          </p:nvGrpSpPr>
          <p:grpSpPr>
            <a:xfrm>
              <a:off x="6899500" y="775681"/>
              <a:ext cx="159637" cy="159637"/>
              <a:chOff x="3492150" y="2030125"/>
              <a:chExt cx="96300" cy="96300"/>
            </a:xfrm>
          </p:grpSpPr>
          <p:cxnSp>
            <p:nvCxnSpPr>
              <p:cNvPr id="7159" name="Google Shape;7159;p17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160" name="Google Shape;7160;p17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161" name="Google Shape;7161;p17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2" name="Google Shape;7162;p177"/>
          <p:cNvSpPr txBox="1"/>
          <p:nvPr>
            <p:ph idx="1" type="subTitle"/>
          </p:nvPr>
        </p:nvSpPr>
        <p:spPr>
          <a:xfrm>
            <a:off x="7200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63" name="Google Shape;7163;p177"/>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64" name="Google Shape;7164;p177"/>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65" name="Google Shape;7165;p177"/>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66" name="Google Shape;7166;p177"/>
          <p:cNvSpPr txBox="1"/>
          <p:nvPr>
            <p:ph idx="5" type="subTitle"/>
          </p:nvPr>
        </p:nvSpPr>
        <p:spPr>
          <a:xfrm>
            <a:off x="34038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67" name="Google Shape;7167;p177"/>
          <p:cNvSpPr txBox="1"/>
          <p:nvPr>
            <p:ph idx="6" type="subTitle"/>
          </p:nvPr>
        </p:nvSpPr>
        <p:spPr>
          <a:xfrm>
            <a:off x="60876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68" name="Google Shape;7168;p177"/>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7169" name="Shape 7169"/>
        <p:cNvGrpSpPr/>
        <p:nvPr/>
      </p:nvGrpSpPr>
      <p:grpSpPr>
        <a:xfrm>
          <a:off x="0" y="0"/>
          <a:ext cx="0" cy="0"/>
          <a:chOff x="0" y="0"/>
          <a:chExt cx="0" cy="0"/>
        </a:xfrm>
      </p:grpSpPr>
      <p:pic>
        <p:nvPicPr>
          <p:cNvPr id="7170" name="Google Shape;7170;p17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171" name="Google Shape;7171;p178"/>
          <p:cNvGrpSpPr/>
          <p:nvPr/>
        </p:nvGrpSpPr>
        <p:grpSpPr>
          <a:xfrm>
            <a:off x="516899" y="556454"/>
            <a:ext cx="5498806" cy="4383300"/>
            <a:chOff x="2015899" y="687400"/>
            <a:chExt cx="5498806" cy="4383300"/>
          </a:xfrm>
        </p:grpSpPr>
        <p:sp>
          <p:nvSpPr>
            <p:cNvPr id="7172" name="Google Shape;7172;p178"/>
            <p:cNvSpPr/>
            <p:nvPr/>
          </p:nvSpPr>
          <p:spPr>
            <a:xfrm>
              <a:off x="2015899" y="687400"/>
              <a:ext cx="54984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78"/>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4" name="Google Shape;7174;p17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175" name="Google Shape;7175;p178"/>
            <p:cNvGrpSpPr/>
            <p:nvPr/>
          </p:nvGrpSpPr>
          <p:grpSpPr>
            <a:xfrm>
              <a:off x="6899500" y="775681"/>
              <a:ext cx="159637" cy="159637"/>
              <a:chOff x="3492150" y="2030125"/>
              <a:chExt cx="96300" cy="96300"/>
            </a:xfrm>
          </p:grpSpPr>
          <p:cxnSp>
            <p:nvCxnSpPr>
              <p:cNvPr id="7176" name="Google Shape;7176;p17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177" name="Google Shape;7177;p17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178" name="Google Shape;7178;p17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178"/>
          <p:cNvGrpSpPr/>
          <p:nvPr/>
        </p:nvGrpSpPr>
        <p:grpSpPr>
          <a:xfrm>
            <a:off x="7117599" y="-130989"/>
            <a:ext cx="2493777" cy="2279278"/>
            <a:chOff x="-4877750" y="-26075"/>
            <a:chExt cx="3721500" cy="3401400"/>
          </a:xfrm>
        </p:grpSpPr>
        <p:cxnSp>
          <p:nvCxnSpPr>
            <p:cNvPr id="7180" name="Google Shape;7180;p17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81" name="Google Shape;7181;p17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82" name="Google Shape;7182;p17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83" name="Google Shape;7183;p17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84" name="Google Shape;7184;p17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85" name="Google Shape;7185;p17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86" name="Google Shape;7186;p17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87" name="Google Shape;7187;p17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88" name="Google Shape;7188;p17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89" name="Google Shape;7189;p17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90" name="Google Shape;7190;p17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91" name="Google Shape;7191;p17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92" name="Google Shape;7192;p17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93" name="Google Shape;7193;p17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94" name="Google Shape;7194;p17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95" name="Google Shape;7195;p17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96" name="Google Shape;7196;p17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97" name="Google Shape;7197;p17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98" name="Google Shape;7198;p17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7199" name="Google Shape;7199;p178"/>
          <p:cNvSpPr txBox="1"/>
          <p:nvPr>
            <p:ph type="title"/>
          </p:nvPr>
        </p:nvSpPr>
        <p:spPr>
          <a:xfrm>
            <a:off x="6173150" y="3135625"/>
            <a:ext cx="1714500" cy="107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00" name="Google Shape;7200;p178"/>
          <p:cNvSpPr txBox="1"/>
          <p:nvPr>
            <p:ph idx="1" type="subTitle"/>
          </p:nvPr>
        </p:nvSpPr>
        <p:spPr>
          <a:xfrm>
            <a:off x="1997950" y="130842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01" name="Google Shape;7201;p178"/>
          <p:cNvSpPr txBox="1"/>
          <p:nvPr>
            <p:ph idx="2" type="subTitle"/>
          </p:nvPr>
        </p:nvSpPr>
        <p:spPr>
          <a:xfrm>
            <a:off x="1997950" y="16719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02" name="Google Shape;7202;p178"/>
          <p:cNvSpPr txBox="1"/>
          <p:nvPr>
            <p:ph idx="3" type="subTitle"/>
          </p:nvPr>
        </p:nvSpPr>
        <p:spPr>
          <a:xfrm>
            <a:off x="1997950" y="2823460"/>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03" name="Google Shape;7203;p178"/>
          <p:cNvSpPr txBox="1"/>
          <p:nvPr>
            <p:ph idx="4" type="subTitle"/>
          </p:nvPr>
        </p:nvSpPr>
        <p:spPr>
          <a:xfrm>
            <a:off x="1997950" y="39748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04" name="Google Shape;7204;p178"/>
          <p:cNvSpPr txBox="1"/>
          <p:nvPr>
            <p:ph idx="5" type="subTitle"/>
          </p:nvPr>
        </p:nvSpPr>
        <p:spPr>
          <a:xfrm>
            <a:off x="1997950" y="245987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05" name="Google Shape;7205;p178"/>
          <p:cNvSpPr txBox="1"/>
          <p:nvPr>
            <p:ph idx="6" type="subTitle"/>
          </p:nvPr>
        </p:nvSpPr>
        <p:spPr>
          <a:xfrm>
            <a:off x="1997950" y="3611450"/>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7206" name="Shape 7206"/>
        <p:cNvGrpSpPr/>
        <p:nvPr/>
      </p:nvGrpSpPr>
      <p:grpSpPr>
        <a:xfrm>
          <a:off x="0" y="0"/>
          <a:ext cx="0" cy="0"/>
          <a:chOff x="0" y="0"/>
          <a:chExt cx="0" cy="0"/>
        </a:xfrm>
      </p:grpSpPr>
      <p:pic>
        <p:nvPicPr>
          <p:cNvPr id="7207" name="Google Shape;7207;p17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208" name="Google Shape;7208;p179"/>
          <p:cNvGrpSpPr/>
          <p:nvPr/>
        </p:nvGrpSpPr>
        <p:grpSpPr>
          <a:xfrm>
            <a:off x="1673899" y="1332161"/>
            <a:ext cx="2493777" cy="2279278"/>
            <a:chOff x="-4877750" y="-26075"/>
            <a:chExt cx="3721500" cy="3401400"/>
          </a:xfrm>
        </p:grpSpPr>
        <p:cxnSp>
          <p:nvCxnSpPr>
            <p:cNvPr id="7209" name="Google Shape;7209;p17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10" name="Google Shape;7210;p17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11" name="Google Shape;7211;p17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12" name="Google Shape;7212;p17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13" name="Google Shape;7213;p17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14" name="Google Shape;7214;p17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15" name="Google Shape;7215;p17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16" name="Google Shape;7216;p17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17" name="Google Shape;7217;p17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18" name="Google Shape;7218;p17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19" name="Google Shape;7219;p17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20" name="Google Shape;7220;p17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21" name="Google Shape;7221;p17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22" name="Google Shape;7222;p17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23" name="Google Shape;7223;p17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24" name="Google Shape;7224;p17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25" name="Google Shape;7225;p17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26" name="Google Shape;7226;p17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27" name="Google Shape;7227;p17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228" name="Google Shape;7228;p179"/>
          <p:cNvGrpSpPr/>
          <p:nvPr/>
        </p:nvGrpSpPr>
        <p:grpSpPr>
          <a:xfrm>
            <a:off x="3710450" y="551296"/>
            <a:ext cx="4403425" cy="4383300"/>
            <a:chOff x="3111400" y="687400"/>
            <a:chExt cx="4403425" cy="4383300"/>
          </a:xfrm>
        </p:grpSpPr>
        <p:sp>
          <p:nvSpPr>
            <p:cNvPr id="7229" name="Google Shape;7229;p179"/>
            <p:cNvSpPr/>
            <p:nvPr/>
          </p:nvSpPr>
          <p:spPr>
            <a:xfrm>
              <a:off x="3111400" y="687400"/>
              <a:ext cx="44031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79"/>
            <p:cNvSpPr/>
            <p:nvPr/>
          </p:nvSpPr>
          <p:spPr>
            <a:xfrm>
              <a:off x="3111725" y="687400"/>
              <a:ext cx="4403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1" name="Google Shape;7231;p17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232" name="Google Shape;7232;p179"/>
            <p:cNvGrpSpPr/>
            <p:nvPr/>
          </p:nvGrpSpPr>
          <p:grpSpPr>
            <a:xfrm>
              <a:off x="6899500" y="775681"/>
              <a:ext cx="159637" cy="159637"/>
              <a:chOff x="3492150" y="2030125"/>
              <a:chExt cx="96300" cy="96300"/>
            </a:xfrm>
          </p:grpSpPr>
          <p:cxnSp>
            <p:nvCxnSpPr>
              <p:cNvPr id="7233" name="Google Shape;7233;p17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234" name="Google Shape;7234;p17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235" name="Google Shape;7235;p17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6" name="Google Shape;7236;p179"/>
          <p:cNvSpPr txBox="1"/>
          <p:nvPr>
            <p:ph type="title"/>
          </p:nvPr>
        </p:nvSpPr>
        <p:spPr>
          <a:xfrm>
            <a:off x="1298625" y="3293825"/>
            <a:ext cx="2424600" cy="119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37" name="Google Shape;7237;p179"/>
          <p:cNvSpPr txBox="1"/>
          <p:nvPr>
            <p:ph idx="1" type="subTitle"/>
          </p:nvPr>
        </p:nvSpPr>
        <p:spPr>
          <a:xfrm>
            <a:off x="4337300" y="1308433"/>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38" name="Google Shape;7238;p179"/>
          <p:cNvSpPr txBox="1"/>
          <p:nvPr>
            <p:ph idx="2" type="subTitle"/>
          </p:nvPr>
        </p:nvSpPr>
        <p:spPr>
          <a:xfrm>
            <a:off x="4337300" y="16720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39" name="Google Shape;7239;p179"/>
          <p:cNvSpPr txBox="1"/>
          <p:nvPr>
            <p:ph idx="3" type="subTitle"/>
          </p:nvPr>
        </p:nvSpPr>
        <p:spPr>
          <a:xfrm>
            <a:off x="4337300" y="282345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40" name="Google Shape;7240;p179"/>
          <p:cNvSpPr txBox="1"/>
          <p:nvPr>
            <p:ph idx="4" type="subTitle"/>
          </p:nvPr>
        </p:nvSpPr>
        <p:spPr>
          <a:xfrm>
            <a:off x="4337300" y="39749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41" name="Google Shape;7241;p179"/>
          <p:cNvSpPr txBox="1"/>
          <p:nvPr>
            <p:ph idx="5" type="subTitle"/>
          </p:nvPr>
        </p:nvSpPr>
        <p:spPr>
          <a:xfrm>
            <a:off x="4337300" y="2459946"/>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42" name="Google Shape;7242;p179"/>
          <p:cNvSpPr txBox="1"/>
          <p:nvPr>
            <p:ph idx="6" type="subTitle"/>
          </p:nvPr>
        </p:nvSpPr>
        <p:spPr>
          <a:xfrm>
            <a:off x="4337300" y="3611458"/>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243" name="Shape 7243"/>
        <p:cNvGrpSpPr/>
        <p:nvPr/>
      </p:nvGrpSpPr>
      <p:grpSpPr>
        <a:xfrm>
          <a:off x="0" y="0"/>
          <a:ext cx="0" cy="0"/>
          <a:chOff x="0" y="0"/>
          <a:chExt cx="0" cy="0"/>
        </a:xfrm>
      </p:grpSpPr>
      <p:grpSp>
        <p:nvGrpSpPr>
          <p:cNvPr id="7244" name="Google Shape;7244;p180"/>
          <p:cNvGrpSpPr/>
          <p:nvPr/>
        </p:nvGrpSpPr>
        <p:grpSpPr>
          <a:xfrm>
            <a:off x="-263576" y="-90314"/>
            <a:ext cx="2493777" cy="2279278"/>
            <a:chOff x="-4877750" y="-26075"/>
            <a:chExt cx="3721500" cy="3401400"/>
          </a:xfrm>
        </p:grpSpPr>
        <p:cxnSp>
          <p:nvCxnSpPr>
            <p:cNvPr id="7245" name="Google Shape;7245;p18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46" name="Google Shape;7246;p18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47" name="Google Shape;7247;p18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48" name="Google Shape;7248;p18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49" name="Google Shape;7249;p18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50" name="Google Shape;7250;p18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51" name="Google Shape;7251;p18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52" name="Google Shape;7252;p18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53" name="Google Shape;7253;p18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54" name="Google Shape;7254;p18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55" name="Google Shape;7255;p18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56" name="Google Shape;7256;p18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57" name="Google Shape;7257;p18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58" name="Google Shape;7258;p18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59" name="Google Shape;7259;p18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60" name="Google Shape;7260;p18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61" name="Google Shape;7261;p18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62" name="Google Shape;7262;p18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63" name="Google Shape;7263;p18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7264" name="Google Shape;7264;p18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265" name="Google Shape;7265;p180"/>
          <p:cNvGrpSpPr/>
          <p:nvPr/>
        </p:nvGrpSpPr>
        <p:grpSpPr>
          <a:xfrm>
            <a:off x="202275" y="211950"/>
            <a:ext cx="8739453" cy="4719600"/>
            <a:chOff x="-1224775" y="687400"/>
            <a:chExt cx="8739453" cy="4719600"/>
          </a:xfrm>
        </p:grpSpPr>
        <p:sp>
          <p:nvSpPr>
            <p:cNvPr id="7266" name="Google Shape;7266;p180"/>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80"/>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8" name="Google Shape;7268;p18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269" name="Google Shape;7269;p180"/>
            <p:cNvGrpSpPr/>
            <p:nvPr/>
          </p:nvGrpSpPr>
          <p:grpSpPr>
            <a:xfrm>
              <a:off x="6899500" y="775681"/>
              <a:ext cx="159637" cy="159637"/>
              <a:chOff x="3492150" y="2030125"/>
              <a:chExt cx="96300" cy="96300"/>
            </a:xfrm>
          </p:grpSpPr>
          <p:cxnSp>
            <p:nvCxnSpPr>
              <p:cNvPr id="7270" name="Google Shape;7270;p18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271" name="Google Shape;7271;p18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272" name="Google Shape;7272;p18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3" name="Google Shape;7273;p180"/>
          <p:cNvSpPr txBox="1"/>
          <p:nvPr>
            <p:ph idx="1" type="subTitle"/>
          </p:nvPr>
        </p:nvSpPr>
        <p:spPr>
          <a:xfrm>
            <a:off x="1388957" y="1459475"/>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74" name="Google Shape;7274;p180"/>
          <p:cNvSpPr txBox="1"/>
          <p:nvPr>
            <p:ph idx="2" type="subTitle"/>
          </p:nvPr>
        </p:nvSpPr>
        <p:spPr>
          <a:xfrm>
            <a:off x="1388956" y="1921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75" name="Google Shape;7275;p180"/>
          <p:cNvSpPr txBox="1"/>
          <p:nvPr>
            <p:ph idx="3" type="subTitle"/>
          </p:nvPr>
        </p:nvSpPr>
        <p:spPr>
          <a:xfrm>
            <a:off x="5831444" y="1921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76" name="Google Shape;7276;p180"/>
          <p:cNvSpPr txBox="1"/>
          <p:nvPr>
            <p:ph idx="4" type="subTitle"/>
          </p:nvPr>
        </p:nvSpPr>
        <p:spPr>
          <a:xfrm>
            <a:off x="1388956" y="3532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77" name="Google Shape;7277;p180"/>
          <p:cNvSpPr txBox="1"/>
          <p:nvPr>
            <p:ph idx="5" type="subTitle"/>
          </p:nvPr>
        </p:nvSpPr>
        <p:spPr>
          <a:xfrm>
            <a:off x="5831444" y="3532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78" name="Google Shape;7278;p180"/>
          <p:cNvSpPr txBox="1"/>
          <p:nvPr>
            <p:ph idx="6" type="subTitle"/>
          </p:nvPr>
        </p:nvSpPr>
        <p:spPr>
          <a:xfrm>
            <a:off x="1388957" y="3070350"/>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79" name="Google Shape;7279;p180"/>
          <p:cNvSpPr txBox="1"/>
          <p:nvPr>
            <p:ph idx="7" type="subTitle"/>
          </p:nvPr>
        </p:nvSpPr>
        <p:spPr>
          <a:xfrm>
            <a:off x="5831444" y="1459475"/>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80" name="Google Shape;7280;p180"/>
          <p:cNvSpPr txBox="1"/>
          <p:nvPr>
            <p:ph idx="8" type="subTitle"/>
          </p:nvPr>
        </p:nvSpPr>
        <p:spPr>
          <a:xfrm>
            <a:off x="5831444" y="3070350"/>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81" name="Google Shape;7281;p180"/>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7282" name="Shape 7282"/>
        <p:cNvGrpSpPr/>
        <p:nvPr/>
      </p:nvGrpSpPr>
      <p:grpSpPr>
        <a:xfrm>
          <a:off x="0" y="0"/>
          <a:ext cx="0" cy="0"/>
          <a:chOff x="0" y="0"/>
          <a:chExt cx="0" cy="0"/>
        </a:xfrm>
      </p:grpSpPr>
      <p:grpSp>
        <p:nvGrpSpPr>
          <p:cNvPr id="7283" name="Google Shape;7283;p181"/>
          <p:cNvGrpSpPr/>
          <p:nvPr/>
        </p:nvGrpSpPr>
        <p:grpSpPr>
          <a:xfrm>
            <a:off x="-263576" y="-90314"/>
            <a:ext cx="2493777" cy="2279278"/>
            <a:chOff x="-4877750" y="-26075"/>
            <a:chExt cx="3721500" cy="3401400"/>
          </a:xfrm>
        </p:grpSpPr>
        <p:cxnSp>
          <p:nvCxnSpPr>
            <p:cNvPr id="7284" name="Google Shape;7284;p18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85" name="Google Shape;7285;p18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86" name="Google Shape;7286;p18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87" name="Google Shape;7287;p18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88" name="Google Shape;7288;p18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89" name="Google Shape;7289;p18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90" name="Google Shape;7290;p18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291" name="Google Shape;7291;p18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92" name="Google Shape;7292;p18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93" name="Google Shape;7293;p18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94" name="Google Shape;7294;p18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95" name="Google Shape;7295;p18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96" name="Google Shape;7296;p18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97" name="Google Shape;7297;p18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98" name="Google Shape;7298;p18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299" name="Google Shape;7299;p18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00" name="Google Shape;7300;p18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01" name="Google Shape;7301;p18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02" name="Google Shape;7302;p18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7303" name="Google Shape;7303;p18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304" name="Google Shape;7304;p181"/>
          <p:cNvGrpSpPr/>
          <p:nvPr/>
        </p:nvGrpSpPr>
        <p:grpSpPr>
          <a:xfrm>
            <a:off x="202275" y="211950"/>
            <a:ext cx="8739453" cy="4719600"/>
            <a:chOff x="-1224775" y="687400"/>
            <a:chExt cx="8739453" cy="4719600"/>
          </a:xfrm>
        </p:grpSpPr>
        <p:sp>
          <p:nvSpPr>
            <p:cNvPr id="7305" name="Google Shape;7305;p181"/>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81"/>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07" name="Google Shape;7307;p18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308" name="Google Shape;7308;p181"/>
            <p:cNvGrpSpPr/>
            <p:nvPr/>
          </p:nvGrpSpPr>
          <p:grpSpPr>
            <a:xfrm>
              <a:off x="6899500" y="775681"/>
              <a:ext cx="159637" cy="159637"/>
              <a:chOff x="3492150" y="2030125"/>
              <a:chExt cx="96300" cy="96300"/>
            </a:xfrm>
          </p:grpSpPr>
          <p:cxnSp>
            <p:nvCxnSpPr>
              <p:cNvPr id="7309" name="Google Shape;7309;p18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310" name="Google Shape;7310;p18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311" name="Google Shape;7311;p18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2" name="Google Shape;7312;p181"/>
          <p:cNvSpPr txBox="1"/>
          <p:nvPr>
            <p:ph idx="1" type="subTitle"/>
          </p:nvPr>
        </p:nvSpPr>
        <p:spPr>
          <a:xfrm>
            <a:off x="2537251" y="1401700"/>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13" name="Google Shape;7313;p181"/>
          <p:cNvSpPr txBox="1"/>
          <p:nvPr>
            <p:ph idx="2" type="subTitle"/>
          </p:nvPr>
        </p:nvSpPr>
        <p:spPr>
          <a:xfrm>
            <a:off x="4063638" y="1390150"/>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14" name="Google Shape;7314;p181"/>
          <p:cNvSpPr txBox="1"/>
          <p:nvPr>
            <p:ph idx="3" type="subTitle"/>
          </p:nvPr>
        </p:nvSpPr>
        <p:spPr>
          <a:xfrm>
            <a:off x="4063638" y="3993784"/>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15" name="Google Shape;7315;p181"/>
          <p:cNvSpPr txBox="1"/>
          <p:nvPr>
            <p:ph idx="4" type="subTitle"/>
          </p:nvPr>
        </p:nvSpPr>
        <p:spPr>
          <a:xfrm>
            <a:off x="4063638" y="2258028"/>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16" name="Google Shape;7316;p181"/>
          <p:cNvSpPr txBox="1"/>
          <p:nvPr>
            <p:ph idx="5" type="subTitle"/>
          </p:nvPr>
        </p:nvSpPr>
        <p:spPr>
          <a:xfrm>
            <a:off x="4063638" y="3125906"/>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17" name="Google Shape;7317;p181"/>
          <p:cNvSpPr txBox="1"/>
          <p:nvPr>
            <p:ph idx="6" type="subTitle"/>
          </p:nvPr>
        </p:nvSpPr>
        <p:spPr>
          <a:xfrm>
            <a:off x="2537251" y="2269578"/>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18" name="Google Shape;7318;p181"/>
          <p:cNvSpPr txBox="1"/>
          <p:nvPr>
            <p:ph idx="7" type="subTitle"/>
          </p:nvPr>
        </p:nvSpPr>
        <p:spPr>
          <a:xfrm>
            <a:off x="2537250" y="4005334"/>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19" name="Google Shape;7319;p181"/>
          <p:cNvSpPr txBox="1"/>
          <p:nvPr>
            <p:ph idx="8" type="subTitle"/>
          </p:nvPr>
        </p:nvSpPr>
        <p:spPr>
          <a:xfrm>
            <a:off x="2537250" y="3137456"/>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20" name="Google Shape;7320;p181"/>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321" name="Shape 7321"/>
        <p:cNvGrpSpPr/>
        <p:nvPr/>
      </p:nvGrpSpPr>
      <p:grpSpPr>
        <a:xfrm>
          <a:off x="0" y="0"/>
          <a:ext cx="0" cy="0"/>
          <a:chOff x="0" y="0"/>
          <a:chExt cx="0" cy="0"/>
        </a:xfrm>
      </p:grpSpPr>
      <p:pic>
        <p:nvPicPr>
          <p:cNvPr id="7322" name="Google Shape;7322;p18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323" name="Google Shape;7323;p182"/>
          <p:cNvGrpSpPr/>
          <p:nvPr/>
        </p:nvGrpSpPr>
        <p:grpSpPr>
          <a:xfrm>
            <a:off x="202275" y="211950"/>
            <a:ext cx="8739453" cy="4719600"/>
            <a:chOff x="-1224775" y="687400"/>
            <a:chExt cx="8739453" cy="4719600"/>
          </a:xfrm>
        </p:grpSpPr>
        <p:sp>
          <p:nvSpPr>
            <p:cNvPr id="7324" name="Google Shape;7324;p182"/>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82"/>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6" name="Google Shape;7326;p18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327" name="Google Shape;7327;p182"/>
            <p:cNvGrpSpPr/>
            <p:nvPr/>
          </p:nvGrpSpPr>
          <p:grpSpPr>
            <a:xfrm>
              <a:off x="6899500" y="775681"/>
              <a:ext cx="159637" cy="159637"/>
              <a:chOff x="3492150" y="2030125"/>
              <a:chExt cx="96300" cy="96300"/>
            </a:xfrm>
          </p:grpSpPr>
          <p:cxnSp>
            <p:nvCxnSpPr>
              <p:cNvPr id="7328" name="Google Shape;7328;p18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329" name="Google Shape;7329;p18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330" name="Google Shape;7330;p18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1" name="Google Shape;7331;p182"/>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32" name="Google Shape;7332;p182"/>
          <p:cNvSpPr txBox="1"/>
          <p:nvPr>
            <p:ph idx="1" type="subTitle"/>
          </p:nvPr>
        </p:nvSpPr>
        <p:spPr>
          <a:xfrm>
            <a:off x="719783" y="236541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3" name="Google Shape;7333;p182"/>
          <p:cNvSpPr txBox="1"/>
          <p:nvPr>
            <p:ph idx="2" type="subTitle"/>
          </p:nvPr>
        </p:nvSpPr>
        <p:spPr>
          <a:xfrm>
            <a:off x="3483750"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4" name="Google Shape;7334;p182"/>
          <p:cNvSpPr txBox="1"/>
          <p:nvPr>
            <p:ph idx="3" type="subTitle"/>
          </p:nvPr>
        </p:nvSpPr>
        <p:spPr>
          <a:xfrm>
            <a:off x="6247717"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5" name="Google Shape;7335;p182"/>
          <p:cNvSpPr txBox="1"/>
          <p:nvPr>
            <p:ph idx="4" type="subTitle"/>
          </p:nvPr>
        </p:nvSpPr>
        <p:spPr>
          <a:xfrm>
            <a:off x="719783" y="412370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6" name="Google Shape;7336;p182"/>
          <p:cNvSpPr txBox="1"/>
          <p:nvPr>
            <p:ph idx="5" type="subTitle"/>
          </p:nvPr>
        </p:nvSpPr>
        <p:spPr>
          <a:xfrm>
            <a:off x="3483750"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7" name="Google Shape;7337;p182"/>
          <p:cNvSpPr txBox="1"/>
          <p:nvPr>
            <p:ph idx="6" type="subTitle"/>
          </p:nvPr>
        </p:nvSpPr>
        <p:spPr>
          <a:xfrm>
            <a:off x="6247717"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38" name="Google Shape;7338;p182"/>
          <p:cNvSpPr txBox="1"/>
          <p:nvPr>
            <p:ph idx="7" type="subTitle"/>
          </p:nvPr>
        </p:nvSpPr>
        <p:spPr>
          <a:xfrm>
            <a:off x="719783" y="194125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39" name="Google Shape;7339;p182"/>
          <p:cNvSpPr txBox="1"/>
          <p:nvPr>
            <p:ph idx="8" type="subTitle"/>
          </p:nvPr>
        </p:nvSpPr>
        <p:spPr>
          <a:xfrm>
            <a:off x="3483750"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40" name="Google Shape;7340;p182"/>
          <p:cNvSpPr txBox="1"/>
          <p:nvPr>
            <p:ph idx="9" type="subTitle"/>
          </p:nvPr>
        </p:nvSpPr>
        <p:spPr>
          <a:xfrm>
            <a:off x="6247717"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41" name="Google Shape;7341;p182"/>
          <p:cNvSpPr txBox="1"/>
          <p:nvPr>
            <p:ph idx="13" type="subTitle"/>
          </p:nvPr>
        </p:nvSpPr>
        <p:spPr>
          <a:xfrm>
            <a:off x="719783" y="369500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42" name="Google Shape;7342;p182"/>
          <p:cNvSpPr txBox="1"/>
          <p:nvPr>
            <p:ph idx="14" type="subTitle"/>
          </p:nvPr>
        </p:nvSpPr>
        <p:spPr>
          <a:xfrm>
            <a:off x="3483750"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43" name="Google Shape;7343;p182"/>
          <p:cNvSpPr txBox="1"/>
          <p:nvPr>
            <p:ph idx="15" type="subTitle"/>
          </p:nvPr>
        </p:nvSpPr>
        <p:spPr>
          <a:xfrm>
            <a:off x="6247717"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7344" name="Shape 7344"/>
        <p:cNvGrpSpPr/>
        <p:nvPr/>
      </p:nvGrpSpPr>
      <p:grpSpPr>
        <a:xfrm>
          <a:off x="0" y="0"/>
          <a:ext cx="0" cy="0"/>
          <a:chOff x="0" y="0"/>
          <a:chExt cx="0" cy="0"/>
        </a:xfrm>
      </p:grpSpPr>
      <p:pic>
        <p:nvPicPr>
          <p:cNvPr id="7345" name="Google Shape;7345;p18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346" name="Google Shape;7346;p183"/>
          <p:cNvGrpSpPr/>
          <p:nvPr/>
        </p:nvGrpSpPr>
        <p:grpSpPr>
          <a:xfrm>
            <a:off x="7056649" y="-175564"/>
            <a:ext cx="2493777" cy="2279278"/>
            <a:chOff x="-4877750" y="-26075"/>
            <a:chExt cx="3721500" cy="3401400"/>
          </a:xfrm>
        </p:grpSpPr>
        <p:cxnSp>
          <p:nvCxnSpPr>
            <p:cNvPr id="7347" name="Google Shape;7347;p18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48" name="Google Shape;7348;p18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49" name="Google Shape;7349;p18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50" name="Google Shape;7350;p18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51" name="Google Shape;7351;p18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52" name="Google Shape;7352;p18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53" name="Google Shape;7353;p18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54" name="Google Shape;7354;p18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55" name="Google Shape;7355;p18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56" name="Google Shape;7356;p18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57" name="Google Shape;7357;p18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58" name="Google Shape;7358;p18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59" name="Google Shape;7359;p18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60" name="Google Shape;7360;p18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61" name="Google Shape;7361;p18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62" name="Google Shape;7362;p18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63" name="Google Shape;7363;p18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64" name="Google Shape;7364;p18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65" name="Google Shape;7365;p18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366" name="Google Shape;7366;p183"/>
          <p:cNvGrpSpPr/>
          <p:nvPr/>
        </p:nvGrpSpPr>
        <p:grpSpPr>
          <a:xfrm>
            <a:off x="-1007051" y="1432111"/>
            <a:ext cx="2493777" cy="2279278"/>
            <a:chOff x="-4877750" y="-26075"/>
            <a:chExt cx="3721500" cy="3401400"/>
          </a:xfrm>
        </p:grpSpPr>
        <p:cxnSp>
          <p:nvCxnSpPr>
            <p:cNvPr id="7367" name="Google Shape;7367;p18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68" name="Google Shape;7368;p18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69" name="Google Shape;7369;p18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70" name="Google Shape;7370;p18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71" name="Google Shape;7371;p18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72" name="Google Shape;7372;p18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73" name="Google Shape;7373;p18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74" name="Google Shape;7374;p18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75" name="Google Shape;7375;p18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76" name="Google Shape;7376;p18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77" name="Google Shape;7377;p18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78" name="Google Shape;7378;p18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79" name="Google Shape;7379;p18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80" name="Google Shape;7380;p18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81" name="Google Shape;7381;p18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82" name="Google Shape;7382;p18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383" name="Google Shape;7383;p18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84" name="Google Shape;7384;p18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385" name="Google Shape;7385;p18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386" name="Google Shape;7386;p183"/>
          <p:cNvGrpSpPr/>
          <p:nvPr/>
        </p:nvGrpSpPr>
        <p:grpSpPr>
          <a:xfrm>
            <a:off x="1285350" y="203925"/>
            <a:ext cx="6573304" cy="4735500"/>
            <a:chOff x="1000650" y="105497"/>
            <a:chExt cx="6573304" cy="4735500"/>
          </a:xfrm>
        </p:grpSpPr>
        <p:grpSp>
          <p:nvGrpSpPr>
            <p:cNvPr id="7387" name="Google Shape;7387;p183"/>
            <p:cNvGrpSpPr/>
            <p:nvPr/>
          </p:nvGrpSpPr>
          <p:grpSpPr>
            <a:xfrm>
              <a:off x="1000650" y="105497"/>
              <a:ext cx="6573304" cy="4735500"/>
              <a:chOff x="1000650" y="105497"/>
              <a:chExt cx="6573304" cy="4735500"/>
            </a:xfrm>
          </p:grpSpPr>
          <p:sp>
            <p:nvSpPr>
              <p:cNvPr id="7388" name="Google Shape;7388;p183"/>
              <p:cNvSpPr/>
              <p:nvPr/>
            </p:nvSpPr>
            <p:spPr>
              <a:xfrm>
                <a:off x="1000650" y="105497"/>
                <a:ext cx="6573300" cy="47355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83"/>
              <p:cNvSpPr/>
              <p:nvPr/>
            </p:nvSpPr>
            <p:spPr>
              <a:xfrm>
                <a:off x="1000654" y="105500"/>
                <a:ext cx="6573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90" name="Google Shape;7390;p183"/>
            <p:cNvCxnSpPr/>
            <p:nvPr/>
          </p:nvCxnSpPr>
          <p:spPr>
            <a:xfrm>
              <a:off x="6658855" y="3533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391" name="Google Shape;7391;p183"/>
            <p:cNvGrpSpPr/>
            <p:nvPr/>
          </p:nvGrpSpPr>
          <p:grpSpPr>
            <a:xfrm>
              <a:off x="6959287" y="193781"/>
              <a:ext cx="159637" cy="159637"/>
              <a:chOff x="3492150" y="2030125"/>
              <a:chExt cx="96300" cy="96300"/>
            </a:xfrm>
          </p:grpSpPr>
          <p:cxnSp>
            <p:nvCxnSpPr>
              <p:cNvPr id="7392" name="Google Shape;7392;p18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393" name="Google Shape;7393;p18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394" name="Google Shape;7394;p183"/>
            <p:cNvSpPr/>
            <p:nvPr/>
          </p:nvSpPr>
          <p:spPr>
            <a:xfrm>
              <a:off x="7259484" y="1937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5" name="Google Shape;7395;p183"/>
          <p:cNvSpPr txBox="1"/>
          <p:nvPr>
            <p:ph hasCustomPrompt="1" type="title"/>
          </p:nvPr>
        </p:nvSpPr>
        <p:spPr>
          <a:xfrm>
            <a:off x="2527500" y="6924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7396" name="Google Shape;7396;p183"/>
          <p:cNvSpPr txBox="1"/>
          <p:nvPr>
            <p:ph idx="1" type="subTitle"/>
          </p:nvPr>
        </p:nvSpPr>
        <p:spPr>
          <a:xfrm>
            <a:off x="2527500" y="14445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97" name="Google Shape;7397;p183"/>
          <p:cNvSpPr txBox="1"/>
          <p:nvPr>
            <p:ph hasCustomPrompt="1" idx="2" type="title"/>
          </p:nvPr>
        </p:nvSpPr>
        <p:spPr>
          <a:xfrm>
            <a:off x="2527500" y="20518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7398" name="Google Shape;7398;p183"/>
          <p:cNvSpPr txBox="1"/>
          <p:nvPr>
            <p:ph idx="3" type="subTitle"/>
          </p:nvPr>
        </p:nvSpPr>
        <p:spPr>
          <a:xfrm>
            <a:off x="2527500" y="2803894"/>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99" name="Google Shape;7399;p183"/>
          <p:cNvSpPr txBox="1"/>
          <p:nvPr>
            <p:ph hasCustomPrompt="1" idx="4" type="title"/>
          </p:nvPr>
        </p:nvSpPr>
        <p:spPr>
          <a:xfrm>
            <a:off x="2527500" y="34112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7400" name="Google Shape;7400;p183"/>
          <p:cNvSpPr txBox="1"/>
          <p:nvPr>
            <p:ph idx="5" type="subTitle"/>
          </p:nvPr>
        </p:nvSpPr>
        <p:spPr>
          <a:xfrm>
            <a:off x="2527500" y="41633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7401" name="Shape 7401"/>
        <p:cNvGrpSpPr/>
        <p:nvPr/>
      </p:nvGrpSpPr>
      <p:grpSpPr>
        <a:xfrm>
          <a:off x="0" y="0"/>
          <a:ext cx="0" cy="0"/>
          <a:chOff x="0" y="0"/>
          <a:chExt cx="0" cy="0"/>
        </a:xfrm>
      </p:grpSpPr>
      <p:pic>
        <p:nvPicPr>
          <p:cNvPr id="7402" name="Google Shape;7402;p18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403" name="Google Shape;7403;p184"/>
          <p:cNvGrpSpPr/>
          <p:nvPr/>
        </p:nvGrpSpPr>
        <p:grpSpPr>
          <a:xfrm>
            <a:off x="2289211" y="4049836"/>
            <a:ext cx="2493777" cy="2279278"/>
            <a:chOff x="-4877750" y="-26075"/>
            <a:chExt cx="3721500" cy="3401400"/>
          </a:xfrm>
        </p:grpSpPr>
        <p:cxnSp>
          <p:nvCxnSpPr>
            <p:cNvPr id="7404" name="Google Shape;7404;p18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05" name="Google Shape;7405;p18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06" name="Google Shape;7406;p18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07" name="Google Shape;7407;p18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08" name="Google Shape;7408;p18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09" name="Google Shape;7409;p18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10" name="Google Shape;7410;p18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11" name="Google Shape;7411;p18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12" name="Google Shape;7412;p18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13" name="Google Shape;7413;p18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14" name="Google Shape;7414;p18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15" name="Google Shape;7415;p18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16" name="Google Shape;7416;p18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17" name="Google Shape;7417;p18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18" name="Google Shape;7418;p18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19" name="Google Shape;7419;p18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20" name="Google Shape;7420;p18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21" name="Google Shape;7421;p18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22" name="Google Shape;7422;p18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423" name="Google Shape;7423;p184"/>
          <p:cNvGrpSpPr/>
          <p:nvPr/>
        </p:nvGrpSpPr>
        <p:grpSpPr>
          <a:xfrm>
            <a:off x="925662" y="364075"/>
            <a:ext cx="5455517" cy="3875400"/>
            <a:chOff x="2058924" y="687400"/>
            <a:chExt cx="5455517" cy="3875400"/>
          </a:xfrm>
        </p:grpSpPr>
        <p:sp>
          <p:nvSpPr>
            <p:cNvPr id="7424" name="Google Shape;7424;p184"/>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84"/>
            <p:cNvSpPr/>
            <p:nvPr/>
          </p:nvSpPr>
          <p:spPr>
            <a:xfrm>
              <a:off x="2058942" y="687400"/>
              <a:ext cx="5455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26" name="Google Shape;7426;p184"/>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7427" name="Google Shape;7427;p184"/>
            <p:cNvGrpSpPr/>
            <p:nvPr/>
          </p:nvGrpSpPr>
          <p:grpSpPr>
            <a:xfrm>
              <a:off x="6899500" y="775681"/>
              <a:ext cx="159637" cy="159637"/>
              <a:chOff x="3492150" y="2030125"/>
              <a:chExt cx="96300" cy="96300"/>
            </a:xfrm>
          </p:grpSpPr>
          <p:cxnSp>
            <p:nvCxnSpPr>
              <p:cNvPr id="7428" name="Google Shape;7428;p184"/>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7429" name="Google Shape;7429;p184"/>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7430" name="Google Shape;7430;p184"/>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184"/>
          <p:cNvGrpSpPr/>
          <p:nvPr/>
        </p:nvGrpSpPr>
        <p:grpSpPr>
          <a:xfrm>
            <a:off x="1078062" y="516475"/>
            <a:ext cx="5455517" cy="3875400"/>
            <a:chOff x="2058924" y="687400"/>
            <a:chExt cx="5455517" cy="3875400"/>
          </a:xfrm>
        </p:grpSpPr>
        <p:sp>
          <p:nvSpPr>
            <p:cNvPr id="7432" name="Google Shape;7432;p184"/>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84"/>
            <p:cNvSpPr/>
            <p:nvPr/>
          </p:nvSpPr>
          <p:spPr>
            <a:xfrm>
              <a:off x="2058942" y="687400"/>
              <a:ext cx="5455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34" name="Google Shape;7434;p18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435" name="Google Shape;7435;p184"/>
            <p:cNvGrpSpPr/>
            <p:nvPr/>
          </p:nvGrpSpPr>
          <p:grpSpPr>
            <a:xfrm>
              <a:off x="6899500" y="775681"/>
              <a:ext cx="159637" cy="159637"/>
              <a:chOff x="3492150" y="2030125"/>
              <a:chExt cx="96300" cy="96300"/>
            </a:xfrm>
          </p:grpSpPr>
          <p:cxnSp>
            <p:nvCxnSpPr>
              <p:cNvPr id="7436" name="Google Shape;7436;p18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437" name="Google Shape;7437;p18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438" name="Google Shape;7438;p18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184"/>
          <p:cNvGrpSpPr/>
          <p:nvPr/>
        </p:nvGrpSpPr>
        <p:grpSpPr>
          <a:xfrm>
            <a:off x="1230462" y="668875"/>
            <a:ext cx="5455517" cy="3875400"/>
            <a:chOff x="2058924" y="687400"/>
            <a:chExt cx="5455517" cy="3875400"/>
          </a:xfrm>
        </p:grpSpPr>
        <p:sp>
          <p:nvSpPr>
            <p:cNvPr id="7440" name="Google Shape;7440;p184"/>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84"/>
            <p:cNvSpPr/>
            <p:nvPr/>
          </p:nvSpPr>
          <p:spPr>
            <a:xfrm>
              <a:off x="2058942" y="687400"/>
              <a:ext cx="5455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42" name="Google Shape;7442;p18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443" name="Google Shape;7443;p184"/>
            <p:cNvGrpSpPr/>
            <p:nvPr/>
          </p:nvGrpSpPr>
          <p:grpSpPr>
            <a:xfrm>
              <a:off x="6899500" y="775681"/>
              <a:ext cx="159637" cy="159637"/>
              <a:chOff x="3492150" y="2030125"/>
              <a:chExt cx="96300" cy="96300"/>
            </a:xfrm>
          </p:grpSpPr>
          <p:cxnSp>
            <p:nvCxnSpPr>
              <p:cNvPr id="7444" name="Google Shape;7444;p18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445" name="Google Shape;7445;p18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446" name="Google Shape;7446;p18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184"/>
          <p:cNvGrpSpPr/>
          <p:nvPr/>
        </p:nvGrpSpPr>
        <p:grpSpPr>
          <a:xfrm>
            <a:off x="5686272" y="3345625"/>
            <a:ext cx="2961609" cy="1449900"/>
            <a:chOff x="5467297" y="3548600"/>
            <a:chExt cx="2961609" cy="1449900"/>
          </a:xfrm>
        </p:grpSpPr>
        <p:grpSp>
          <p:nvGrpSpPr>
            <p:cNvPr id="7448" name="Google Shape;7448;p184"/>
            <p:cNvGrpSpPr/>
            <p:nvPr/>
          </p:nvGrpSpPr>
          <p:grpSpPr>
            <a:xfrm>
              <a:off x="5467297" y="3548600"/>
              <a:ext cx="2961609" cy="1449900"/>
              <a:chOff x="5467297" y="3548600"/>
              <a:chExt cx="2961609" cy="1449900"/>
            </a:xfrm>
          </p:grpSpPr>
          <p:sp>
            <p:nvSpPr>
              <p:cNvPr id="7449" name="Google Shape;7449;p184"/>
              <p:cNvSpPr/>
              <p:nvPr/>
            </p:nvSpPr>
            <p:spPr>
              <a:xfrm>
                <a:off x="5467297" y="37838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84"/>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184"/>
            <p:cNvGrpSpPr/>
            <p:nvPr/>
          </p:nvGrpSpPr>
          <p:grpSpPr>
            <a:xfrm>
              <a:off x="7513418" y="3636824"/>
              <a:ext cx="760229" cy="159694"/>
              <a:chOff x="7513418" y="3484424"/>
              <a:chExt cx="760229" cy="159694"/>
            </a:xfrm>
          </p:grpSpPr>
          <p:cxnSp>
            <p:nvCxnSpPr>
              <p:cNvPr id="7452" name="Google Shape;7452;p184"/>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453" name="Google Shape;7453;p184"/>
              <p:cNvGrpSpPr/>
              <p:nvPr/>
            </p:nvGrpSpPr>
            <p:grpSpPr>
              <a:xfrm>
                <a:off x="7813850" y="3484481"/>
                <a:ext cx="159637" cy="159637"/>
                <a:chOff x="3492150" y="2030125"/>
                <a:chExt cx="96300" cy="96300"/>
              </a:xfrm>
            </p:grpSpPr>
            <p:cxnSp>
              <p:nvCxnSpPr>
                <p:cNvPr id="7454" name="Google Shape;7454;p18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455" name="Google Shape;7455;p18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456" name="Google Shape;7456;p184"/>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57" name="Google Shape;7457;p184"/>
          <p:cNvSpPr txBox="1"/>
          <p:nvPr>
            <p:ph type="ctrTitle"/>
          </p:nvPr>
        </p:nvSpPr>
        <p:spPr>
          <a:xfrm>
            <a:off x="1811275" y="1035250"/>
            <a:ext cx="4293900" cy="105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58" name="Google Shape;7458;p184"/>
          <p:cNvSpPr txBox="1"/>
          <p:nvPr>
            <p:ph idx="1" type="subTitle"/>
          </p:nvPr>
        </p:nvSpPr>
        <p:spPr>
          <a:xfrm>
            <a:off x="1811275" y="2090225"/>
            <a:ext cx="4293900" cy="125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7459" name="Google Shape;7459;p184"/>
          <p:cNvSpPr txBox="1"/>
          <p:nvPr/>
        </p:nvSpPr>
        <p:spPr>
          <a:xfrm>
            <a:off x="5769825" y="3866050"/>
            <a:ext cx="2794500" cy="80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b="1" lang="en" sz="1200">
                <a:solidFill>
                  <a:schemeClr val="dk1"/>
                </a:solidFill>
                <a:uFill>
                  <a:noFill/>
                </a:uFill>
                <a:latin typeface="Barlow"/>
                <a:ea typeface="Barlow"/>
                <a:cs typeface="Barlow"/>
                <a:sym typeface="Barlow"/>
                <a:hlinkClick r:id="rId3">
                  <a:extLst>
                    <a:ext uri="{A12FA001-AC4F-418D-AE19-62706E023703}">
                      <ahyp:hlinkClr val="tx"/>
                    </a:ext>
                  </a:extLst>
                </a:hlinkClick>
              </a:rPr>
              <a:t>Slidesgo</a:t>
            </a:r>
            <a:r>
              <a:rPr lang="en" sz="1200">
                <a:solidFill>
                  <a:schemeClr val="dk1"/>
                </a:solidFill>
                <a:latin typeface="Barlow"/>
                <a:ea typeface="Barlow"/>
                <a:cs typeface="Barlow"/>
                <a:sym typeface="Barlow"/>
              </a:rPr>
              <a:t>, including icons by </a:t>
            </a:r>
            <a:r>
              <a:rPr b="1" lang="en" sz="1200">
                <a:solidFill>
                  <a:schemeClr val="dk1"/>
                </a:solidFill>
                <a:uFill>
                  <a:noFill/>
                </a:uFill>
                <a:latin typeface="Barlow"/>
                <a:ea typeface="Barlow"/>
                <a:cs typeface="Barlow"/>
                <a:sym typeface="Barlow"/>
                <a:hlinkClick r:id="rId4">
                  <a:extLst>
                    <a:ext uri="{A12FA001-AC4F-418D-AE19-62706E023703}">
                      <ahyp:hlinkClr val="tx"/>
                    </a:ext>
                  </a:extLst>
                </a:hlinkClick>
              </a:rPr>
              <a:t>Flaticon</a:t>
            </a:r>
            <a:r>
              <a:rPr b="1" lang="en" sz="1200">
                <a:solidFill>
                  <a:schemeClr val="dk1"/>
                </a:solidFill>
                <a:latin typeface="Barlow"/>
                <a:ea typeface="Barlow"/>
                <a:cs typeface="Barlow"/>
                <a:sym typeface="Barlow"/>
              </a:rPr>
              <a:t> </a:t>
            </a:r>
            <a:r>
              <a:rPr lang="en" sz="1200">
                <a:solidFill>
                  <a:schemeClr val="dk1"/>
                </a:solidFill>
                <a:latin typeface="Barlow"/>
                <a:ea typeface="Barlow"/>
                <a:cs typeface="Barlow"/>
                <a:sym typeface="Barlow"/>
              </a:rPr>
              <a:t>and infographics &amp; images by </a:t>
            </a:r>
            <a:r>
              <a:rPr b="1" lang="en" sz="1200">
                <a:solidFill>
                  <a:schemeClr val="dk1"/>
                </a:solidFill>
                <a:uFill>
                  <a:noFill/>
                </a:uFill>
                <a:latin typeface="Barlow"/>
                <a:ea typeface="Barlow"/>
                <a:cs typeface="Barlow"/>
                <a:sym typeface="Barlow"/>
                <a:hlinkClick r:id="rId5">
                  <a:extLst>
                    <a:ext uri="{A12FA001-AC4F-418D-AE19-62706E023703}">
                      <ahyp:hlinkClr val="tx"/>
                    </a:ext>
                  </a:extLst>
                </a:hlinkClick>
              </a:rPr>
              <a:t>Freepik</a:t>
            </a:r>
            <a:endParaRPr b="1" sz="1200">
              <a:solidFill>
                <a:schemeClr val="dk1"/>
              </a:solidFill>
              <a:latin typeface="Barlow"/>
              <a:ea typeface="Barlow"/>
              <a:cs typeface="Barlow"/>
              <a:sym typeface="Barlow"/>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460" name="Shape 7460"/>
        <p:cNvGrpSpPr/>
        <p:nvPr/>
      </p:nvGrpSpPr>
      <p:grpSpPr>
        <a:xfrm>
          <a:off x="0" y="0"/>
          <a:ext cx="0" cy="0"/>
          <a:chOff x="0" y="0"/>
          <a:chExt cx="0" cy="0"/>
        </a:xfrm>
      </p:grpSpPr>
      <p:pic>
        <p:nvPicPr>
          <p:cNvPr id="7461" name="Google Shape;7461;p18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462" name="Google Shape;7462;p185"/>
          <p:cNvGrpSpPr/>
          <p:nvPr/>
        </p:nvGrpSpPr>
        <p:grpSpPr>
          <a:xfrm>
            <a:off x="6800449" y="813786"/>
            <a:ext cx="2493777" cy="2279278"/>
            <a:chOff x="-4877750" y="-26075"/>
            <a:chExt cx="3721500" cy="3401400"/>
          </a:xfrm>
        </p:grpSpPr>
        <p:cxnSp>
          <p:nvCxnSpPr>
            <p:cNvPr id="7463" name="Google Shape;7463;p18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64" name="Google Shape;7464;p18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65" name="Google Shape;7465;p18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66" name="Google Shape;7466;p18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67" name="Google Shape;7467;p18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68" name="Google Shape;7468;p18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69" name="Google Shape;7469;p18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70" name="Google Shape;7470;p18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71" name="Google Shape;7471;p18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72" name="Google Shape;7472;p18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73" name="Google Shape;7473;p18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74" name="Google Shape;7474;p18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75" name="Google Shape;7475;p18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76" name="Google Shape;7476;p18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77" name="Google Shape;7477;p18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78" name="Google Shape;7478;p18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79" name="Google Shape;7479;p18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80" name="Google Shape;7480;p18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81" name="Google Shape;7481;p18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482" name="Google Shape;7482;p185"/>
          <p:cNvGrpSpPr/>
          <p:nvPr/>
        </p:nvGrpSpPr>
        <p:grpSpPr>
          <a:xfrm>
            <a:off x="307649" y="2559236"/>
            <a:ext cx="2493777" cy="2279278"/>
            <a:chOff x="-4877750" y="-26075"/>
            <a:chExt cx="3721500" cy="3401400"/>
          </a:xfrm>
        </p:grpSpPr>
        <p:cxnSp>
          <p:nvCxnSpPr>
            <p:cNvPr id="7483" name="Google Shape;7483;p18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84" name="Google Shape;7484;p18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85" name="Google Shape;7485;p18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86" name="Google Shape;7486;p18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87" name="Google Shape;7487;p18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88" name="Google Shape;7488;p18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89" name="Google Shape;7489;p18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90" name="Google Shape;7490;p18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91" name="Google Shape;7491;p18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92" name="Google Shape;7492;p18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93" name="Google Shape;7493;p18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94" name="Google Shape;7494;p18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95" name="Google Shape;7495;p18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96" name="Google Shape;7496;p18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97" name="Google Shape;7497;p18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98" name="Google Shape;7498;p18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499" name="Google Shape;7499;p18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00" name="Google Shape;7500;p18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01" name="Google Shape;7501;p18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502" name="Google Shape;7502;p185"/>
          <p:cNvGrpSpPr/>
          <p:nvPr/>
        </p:nvGrpSpPr>
        <p:grpSpPr>
          <a:xfrm>
            <a:off x="1234200" y="756749"/>
            <a:ext cx="6058216" cy="3020400"/>
            <a:chOff x="1456329" y="687394"/>
            <a:chExt cx="6058216" cy="3020400"/>
          </a:xfrm>
        </p:grpSpPr>
        <p:sp>
          <p:nvSpPr>
            <p:cNvPr id="7503" name="Google Shape;7503;p185"/>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85"/>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5" name="Google Shape;7505;p185"/>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7506" name="Google Shape;7506;p185"/>
            <p:cNvGrpSpPr/>
            <p:nvPr/>
          </p:nvGrpSpPr>
          <p:grpSpPr>
            <a:xfrm>
              <a:off x="6899500" y="775681"/>
              <a:ext cx="159637" cy="159637"/>
              <a:chOff x="3492150" y="2030125"/>
              <a:chExt cx="96300" cy="96300"/>
            </a:xfrm>
          </p:grpSpPr>
          <p:cxnSp>
            <p:nvCxnSpPr>
              <p:cNvPr id="7507" name="Google Shape;7507;p185"/>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7508" name="Google Shape;7508;p185"/>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7509" name="Google Shape;7509;p185"/>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185"/>
          <p:cNvGrpSpPr/>
          <p:nvPr/>
        </p:nvGrpSpPr>
        <p:grpSpPr>
          <a:xfrm>
            <a:off x="1386600" y="909149"/>
            <a:ext cx="6058216" cy="3020400"/>
            <a:chOff x="1456329" y="687394"/>
            <a:chExt cx="6058216" cy="3020400"/>
          </a:xfrm>
        </p:grpSpPr>
        <p:sp>
          <p:nvSpPr>
            <p:cNvPr id="7511" name="Google Shape;7511;p185"/>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85"/>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13" name="Google Shape;7513;p18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514" name="Google Shape;7514;p185"/>
            <p:cNvGrpSpPr/>
            <p:nvPr/>
          </p:nvGrpSpPr>
          <p:grpSpPr>
            <a:xfrm>
              <a:off x="6899500" y="775681"/>
              <a:ext cx="159637" cy="159637"/>
              <a:chOff x="3492150" y="2030125"/>
              <a:chExt cx="96300" cy="96300"/>
            </a:xfrm>
          </p:grpSpPr>
          <p:cxnSp>
            <p:nvCxnSpPr>
              <p:cNvPr id="7515" name="Google Shape;7515;p18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516" name="Google Shape;7516;p18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517" name="Google Shape;7517;p18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85"/>
          <p:cNvGrpSpPr/>
          <p:nvPr/>
        </p:nvGrpSpPr>
        <p:grpSpPr>
          <a:xfrm>
            <a:off x="1539000" y="1061549"/>
            <a:ext cx="6058216" cy="3020400"/>
            <a:chOff x="1456329" y="687394"/>
            <a:chExt cx="6058216" cy="3020400"/>
          </a:xfrm>
        </p:grpSpPr>
        <p:sp>
          <p:nvSpPr>
            <p:cNvPr id="7519" name="Google Shape;7519;p185"/>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85"/>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21" name="Google Shape;7521;p18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522" name="Google Shape;7522;p185"/>
            <p:cNvGrpSpPr/>
            <p:nvPr/>
          </p:nvGrpSpPr>
          <p:grpSpPr>
            <a:xfrm>
              <a:off x="6899500" y="775681"/>
              <a:ext cx="159637" cy="159637"/>
              <a:chOff x="3492150" y="2030125"/>
              <a:chExt cx="96300" cy="96300"/>
            </a:xfrm>
          </p:grpSpPr>
          <p:cxnSp>
            <p:nvCxnSpPr>
              <p:cNvPr id="7523" name="Google Shape;7523;p18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524" name="Google Shape;7524;p18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525" name="Google Shape;7525;p18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526" name="Shape 7526"/>
        <p:cNvGrpSpPr/>
        <p:nvPr/>
      </p:nvGrpSpPr>
      <p:grpSpPr>
        <a:xfrm>
          <a:off x="0" y="0"/>
          <a:ext cx="0" cy="0"/>
          <a:chOff x="0" y="0"/>
          <a:chExt cx="0" cy="0"/>
        </a:xfrm>
      </p:grpSpPr>
      <p:grpSp>
        <p:nvGrpSpPr>
          <p:cNvPr id="7527" name="Google Shape;7527;p186"/>
          <p:cNvGrpSpPr/>
          <p:nvPr/>
        </p:nvGrpSpPr>
        <p:grpSpPr>
          <a:xfrm>
            <a:off x="-263576" y="-90314"/>
            <a:ext cx="2493777" cy="2279278"/>
            <a:chOff x="-4877750" y="-26075"/>
            <a:chExt cx="3721500" cy="3401400"/>
          </a:xfrm>
        </p:grpSpPr>
        <p:cxnSp>
          <p:nvCxnSpPr>
            <p:cNvPr id="7528" name="Google Shape;7528;p18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29" name="Google Shape;7529;p18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30" name="Google Shape;7530;p18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31" name="Google Shape;7531;p18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32" name="Google Shape;7532;p18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33" name="Google Shape;7533;p18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34" name="Google Shape;7534;p18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35" name="Google Shape;7535;p18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36" name="Google Shape;7536;p18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37" name="Google Shape;7537;p18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38" name="Google Shape;7538;p18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39" name="Google Shape;7539;p18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40" name="Google Shape;7540;p18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41" name="Google Shape;7541;p18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42" name="Google Shape;7542;p18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43" name="Google Shape;7543;p18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44" name="Google Shape;7544;p18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45" name="Google Shape;7545;p18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46" name="Google Shape;7546;p18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7547" name="Google Shape;7547;p18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548" name="Google Shape;7548;p186"/>
          <p:cNvGrpSpPr/>
          <p:nvPr/>
        </p:nvGrpSpPr>
        <p:grpSpPr>
          <a:xfrm>
            <a:off x="202275" y="211950"/>
            <a:ext cx="8739453" cy="4719600"/>
            <a:chOff x="-1224775" y="687400"/>
            <a:chExt cx="8739453" cy="4719600"/>
          </a:xfrm>
        </p:grpSpPr>
        <p:sp>
          <p:nvSpPr>
            <p:cNvPr id="7549" name="Google Shape;7549;p186"/>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86"/>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51" name="Google Shape;7551;p18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552" name="Google Shape;7552;p186"/>
            <p:cNvGrpSpPr/>
            <p:nvPr/>
          </p:nvGrpSpPr>
          <p:grpSpPr>
            <a:xfrm>
              <a:off x="6899500" y="775681"/>
              <a:ext cx="159637" cy="159637"/>
              <a:chOff x="3492150" y="2030125"/>
              <a:chExt cx="96300" cy="96300"/>
            </a:xfrm>
          </p:grpSpPr>
          <p:cxnSp>
            <p:nvCxnSpPr>
              <p:cNvPr id="7553" name="Google Shape;7553;p18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554" name="Google Shape;7554;p18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555" name="Google Shape;7555;p18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 name="Shape 326"/>
        <p:cNvGrpSpPr/>
        <p:nvPr/>
      </p:nvGrpSpPr>
      <p:grpSpPr>
        <a:xfrm>
          <a:off x="0" y="0"/>
          <a:ext cx="0" cy="0"/>
          <a:chOff x="0" y="0"/>
          <a:chExt cx="0" cy="0"/>
        </a:xfrm>
      </p:grpSpPr>
      <p:grpSp>
        <p:nvGrpSpPr>
          <p:cNvPr id="327" name="Google Shape;327;p20"/>
          <p:cNvGrpSpPr/>
          <p:nvPr/>
        </p:nvGrpSpPr>
        <p:grpSpPr>
          <a:xfrm>
            <a:off x="6788924" y="29561"/>
            <a:ext cx="2493777" cy="2279278"/>
            <a:chOff x="-4877750" y="-26075"/>
            <a:chExt cx="3721500" cy="3401400"/>
          </a:xfrm>
        </p:grpSpPr>
        <p:cxnSp>
          <p:nvCxnSpPr>
            <p:cNvPr id="328" name="Google Shape;328;p2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2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2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1" name="Google Shape;331;p2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2" name="Google Shape;332;p2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3" name="Google Shape;333;p2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2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5" name="Google Shape;335;p2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6" name="Google Shape;336;p2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2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2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2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0" name="Google Shape;340;p2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2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2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2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4" name="Google Shape;344;p2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2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2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347" name="Google Shape;347;p2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48" name="Google Shape;348;p20"/>
          <p:cNvGrpSpPr/>
          <p:nvPr/>
        </p:nvGrpSpPr>
        <p:grpSpPr>
          <a:xfrm>
            <a:off x="1390466" y="588300"/>
            <a:ext cx="6058216" cy="3662100"/>
            <a:chOff x="1303928" y="535000"/>
            <a:chExt cx="6058216" cy="3662100"/>
          </a:xfrm>
        </p:grpSpPr>
        <p:sp>
          <p:nvSpPr>
            <p:cNvPr id="349" name="Google Shape;349;p20"/>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20"/>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352" name="Google Shape;352;p20"/>
            <p:cNvGrpSpPr/>
            <p:nvPr/>
          </p:nvGrpSpPr>
          <p:grpSpPr>
            <a:xfrm>
              <a:off x="6747100" y="623281"/>
              <a:ext cx="159637" cy="159637"/>
              <a:chOff x="3492150" y="2030125"/>
              <a:chExt cx="96300" cy="96300"/>
            </a:xfrm>
          </p:grpSpPr>
          <p:cxnSp>
            <p:nvCxnSpPr>
              <p:cNvPr id="353" name="Google Shape;353;p20"/>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20"/>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355" name="Google Shape;355;p20"/>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0"/>
          <p:cNvGrpSpPr/>
          <p:nvPr/>
        </p:nvGrpSpPr>
        <p:grpSpPr>
          <a:xfrm>
            <a:off x="1542866" y="740700"/>
            <a:ext cx="6058216" cy="3662100"/>
            <a:chOff x="1380128" y="611200"/>
            <a:chExt cx="6058216" cy="3662100"/>
          </a:xfrm>
        </p:grpSpPr>
        <p:sp>
          <p:nvSpPr>
            <p:cNvPr id="357" name="Google Shape;357;p20"/>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20"/>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60" name="Google Shape;360;p20"/>
            <p:cNvGrpSpPr/>
            <p:nvPr/>
          </p:nvGrpSpPr>
          <p:grpSpPr>
            <a:xfrm>
              <a:off x="6823300" y="699481"/>
              <a:ext cx="159637" cy="159637"/>
              <a:chOff x="3492150" y="2030125"/>
              <a:chExt cx="96300" cy="96300"/>
            </a:xfrm>
          </p:grpSpPr>
          <p:cxnSp>
            <p:nvCxnSpPr>
              <p:cNvPr id="361" name="Google Shape;361;p2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62" name="Google Shape;362;p2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63" name="Google Shape;363;p20"/>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0"/>
          <p:cNvGrpSpPr/>
          <p:nvPr/>
        </p:nvGrpSpPr>
        <p:grpSpPr>
          <a:xfrm>
            <a:off x="1695266" y="893100"/>
            <a:ext cx="6058216" cy="3662100"/>
            <a:chOff x="1456328" y="687400"/>
            <a:chExt cx="6058216" cy="3662100"/>
          </a:xfrm>
        </p:grpSpPr>
        <p:sp>
          <p:nvSpPr>
            <p:cNvPr id="365" name="Google Shape;365;p20"/>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 name="Google Shape;367;p2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68" name="Google Shape;368;p20"/>
            <p:cNvGrpSpPr/>
            <p:nvPr/>
          </p:nvGrpSpPr>
          <p:grpSpPr>
            <a:xfrm>
              <a:off x="6899500" y="775681"/>
              <a:ext cx="159637" cy="159637"/>
              <a:chOff x="3492150" y="2030125"/>
              <a:chExt cx="96300" cy="96300"/>
            </a:xfrm>
          </p:grpSpPr>
          <p:cxnSp>
            <p:nvCxnSpPr>
              <p:cNvPr id="369" name="Google Shape;369;p2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70" name="Google Shape;370;p2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71" name="Google Shape;371;p2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0"/>
          <p:cNvSpPr txBox="1"/>
          <p:nvPr>
            <p:ph type="title"/>
          </p:nvPr>
        </p:nvSpPr>
        <p:spPr>
          <a:xfrm>
            <a:off x="2412875" y="1616875"/>
            <a:ext cx="46230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3" name="Shape 373"/>
        <p:cNvGrpSpPr/>
        <p:nvPr/>
      </p:nvGrpSpPr>
      <p:grpSpPr>
        <a:xfrm>
          <a:off x="0" y="0"/>
          <a:ext cx="0" cy="0"/>
          <a:chOff x="0" y="0"/>
          <a:chExt cx="0" cy="0"/>
        </a:xfrm>
      </p:grpSpPr>
      <p:grpSp>
        <p:nvGrpSpPr>
          <p:cNvPr id="374" name="Google Shape;374;p21"/>
          <p:cNvGrpSpPr/>
          <p:nvPr/>
        </p:nvGrpSpPr>
        <p:grpSpPr>
          <a:xfrm>
            <a:off x="6197399" y="115986"/>
            <a:ext cx="2493777" cy="2279278"/>
            <a:chOff x="-4877750" y="-26075"/>
            <a:chExt cx="3721500" cy="3401400"/>
          </a:xfrm>
        </p:grpSpPr>
        <p:cxnSp>
          <p:nvCxnSpPr>
            <p:cNvPr id="375" name="Google Shape;375;p2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2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2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2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2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2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2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2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2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2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2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6" name="Google Shape;386;p2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7" name="Google Shape;387;p2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2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2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2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2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2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3" name="Google Shape;393;p2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94" name="Google Shape;394;p21"/>
          <p:cNvGrpSpPr/>
          <p:nvPr/>
        </p:nvGrpSpPr>
        <p:grpSpPr>
          <a:xfrm>
            <a:off x="375574" y="2534161"/>
            <a:ext cx="2493777" cy="2279278"/>
            <a:chOff x="-4877750" y="-26075"/>
            <a:chExt cx="3721500" cy="3401400"/>
          </a:xfrm>
        </p:grpSpPr>
        <p:cxnSp>
          <p:nvCxnSpPr>
            <p:cNvPr id="395" name="Google Shape;395;p2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2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7" name="Google Shape;397;p2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2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2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0" name="Google Shape;400;p2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2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2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2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2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2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2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2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2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2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2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2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2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414" name="Google Shape;414;p2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15" name="Google Shape;415;p21"/>
          <p:cNvGrpSpPr/>
          <p:nvPr/>
        </p:nvGrpSpPr>
        <p:grpSpPr>
          <a:xfrm>
            <a:off x="1390491" y="588300"/>
            <a:ext cx="6058216" cy="3662100"/>
            <a:chOff x="1303928" y="535000"/>
            <a:chExt cx="6058216" cy="3662100"/>
          </a:xfrm>
        </p:grpSpPr>
        <p:sp>
          <p:nvSpPr>
            <p:cNvPr id="416" name="Google Shape;416;p21"/>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 name="Google Shape;418;p21"/>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419" name="Google Shape;419;p21"/>
            <p:cNvGrpSpPr/>
            <p:nvPr/>
          </p:nvGrpSpPr>
          <p:grpSpPr>
            <a:xfrm>
              <a:off x="6747100" y="623281"/>
              <a:ext cx="159637" cy="159637"/>
              <a:chOff x="3492150" y="2030125"/>
              <a:chExt cx="96300" cy="96300"/>
            </a:xfrm>
          </p:grpSpPr>
          <p:cxnSp>
            <p:nvCxnSpPr>
              <p:cNvPr id="420" name="Google Shape;420;p21"/>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421" name="Google Shape;421;p21"/>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422" name="Google Shape;422;p21"/>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1"/>
          <p:cNvGrpSpPr/>
          <p:nvPr/>
        </p:nvGrpSpPr>
        <p:grpSpPr>
          <a:xfrm>
            <a:off x="1542891" y="740700"/>
            <a:ext cx="6058216" cy="3662100"/>
            <a:chOff x="1380128" y="611200"/>
            <a:chExt cx="6058216" cy="3662100"/>
          </a:xfrm>
        </p:grpSpPr>
        <p:sp>
          <p:nvSpPr>
            <p:cNvPr id="424" name="Google Shape;424;p21"/>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 name="Google Shape;426;p21"/>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27" name="Google Shape;427;p21"/>
            <p:cNvGrpSpPr/>
            <p:nvPr/>
          </p:nvGrpSpPr>
          <p:grpSpPr>
            <a:xfrm>
              <a:off x="6823300" y="699481"/>
              <a:ext cx="159637" cy="159637"/>
              <a:chOff x="3492150" y="2030125"/>
              <a:chExt cx="96300" cy="96300"/>
            </a:xfrm>
          </p:grpSpPr>
          <p:cxnSp>
            <p:nvCxnSpPr>
              <p:cNvPr id="428" name="Google Shape;428;p2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29" name="Google Shape;429;p2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30" name="Google Shape;430;p21"/>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1"/>
          <p:cNvGrpSpPr/>
          <p:nvPr/>
        </p:nvGrpSpPr>
        <p:grpSpPr>
          <a:xfrm>
            <a:off x="1695291" y="893100"/>
            <a:ext cx="6058216" cy="3662100"/>
            <a:chOff x="1456328" y="687400"/>
            <a:chExt cx="6058216" cy="3662100"/>
          </a:xfrm>
        </p:grpSpPr>
        <p:sp>
          <p:nvSpPr>
            <p:cNvPr id="432" name="Google Shape;432;p21"/>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 name="Google Shape;434;p2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435" name="Google Shape;435;p21"/>
            <p:cNvGrpSpPr/>
            <p:nvPr/>
          </p:nvGrpSpPr>
          <p:grpSpPr>
            <a:xfrm>
              <a:off x="6899500" y="775681"/>
              <a:ext cx="159637" cy="159637"/>
              <a:chOff x="3492150" y="2030125"/>
              <a:chExt cx="96300" cy="96300"/>
            </a:xfrm>
          </p:grpSpPr>
          <p:cxnSp>
            <p:nvCxnSpPr>
              <p:cNvPr id="436" name="Google Shape;436;p2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437" name="Google Shape;437;p2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438" name="Google Shape;438;p2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21"/>
          <p:cNvSpPr txBox="1"/>
          <p:nvPr>
            <p:ph type="title"/>
          </p:nvPr>
        </p:nvSpPr>
        <p:spPr>
          <a:xfrm>
            <a:off x="2282250" y="1806325"/>
            <a:ext cx="4884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40" name="Google Shape;440;p21"/>
          <p:cNvSpPr txBox="1"/>
          <p:nvPr>
            <p:ph idx="1" type="subTitle"/>
          </p:nvPr>
        </p:nvSpPr>
        <p:spPr>
          <a:xfrm>
            <a:off x="2282200" y="2648125"/>
            <a:ext cx="4884300" cy="119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441" name="Shape 441"/>
        <p:cNvGrpSpPr/>
        <p:nvPr/>
      </p:nvGrpSpPr>
      <p:grpSpPr>
        <a:xfrm>
          <a:off x="0" y="0"/>
          <a:ext cx="0" cy="0"/>
          <a:chOff x="0" y="0"/>
          <a:chExt cx="0" cy="0"/>
        </a:xfrm>
      </p:grpSpPr>
      <p:grpSp>
        <p:nvGrpSpPr>
          <p:cNvPr id="442" name="Google Shape;442;p22"/>
          <p:cNvGrpSpPr/>
          <p:nvPr/>
        </p:nvGrpSpPr>
        <p:grpSpPr>
          <a:xfrm>
            <a:off x="6840824" y="3925557"/>
            <a:ext cx="2493777" cy="2279278"/>
            <a:chOff x="-4877750" y="-26075"/>
            <a:chExt cx="3721500" cy="3401400"/>
          </a:xfrm>
        </p:grpSpPr>
        <p:cxnSp>
          <p:nvCxnSpPr>
            <p:cNvPr id="443" name="Google Shape;443;p2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2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2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2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7" name="Google Shape;447;p2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2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2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50" name="Google Shape;450;p2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2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2" name="Google Shape;452;p2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2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2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2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6" name="Google Shape;456;p2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7" name="Google Shape;457;p2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2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2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2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2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462" name="Google Shape;462;p22"/>
          <p:cNvSpPr txBox="1"/>
          <p:nvPr>
            <p:ph type="title"/>
          </p:nvPr>
        </p:nvSpPr>
        <p:spPr>
          <a:xfrm>
            <a:off x="1186500" y="4079700"/>
            <a:ext cx="67710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3" name="Shape 463"/>
        <p:cNvGrpSpPr/>
        <p:nvPr/>
      </p:nvGrpSpPr>
      <p:grpSpPr>
        <a:xfrm>
          <a:off x="0" y="0"/>
          <a:ext cx="0" cy="0"/>
          <a:chOff x="0" y="0"/>
          <a:chExt cx="0" cy="0"/>
        </a:xfrm>
      </p:grpSpPr>
      <p:grpSp>
        <p:nvGrpSpPr>
          <p:cNvPr id="464" name="Google Shape;464;p23"/>
          <p:cNvGrpSpPr/>
          <p:nvPr/>
        </p:nvGrpSpPr>
        <p:grpSpPr>
          <a:xfrm>
            <a:off x="7117599" y="3840486"/>
            <a:ext cx="2493777" cy="2279278"/>
            <a:chOff x="-4877750" y="-26075"/>
            <a:chExt cx="3721500" cy="3401400"/>
          </a:xfrm>
        </p:grpSpPr>
        <p:cxnSp>
          <p:nvCxnSpPr>
            <p:cNvPr id="465" name="Google Shape;465;p2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2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7" name="Google Shape;467;p2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8" name="Google Shape;468;p2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69" name="Google Shape;469;p2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0" name="Google Shape;470;p2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1" name="Google Shape;471;p2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72" name="Google Shape;472;p2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2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2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2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6" name="Google Shape;476;p2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2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8" name="Google Shape;478;p2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79" name="Google Shape;479;p2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0" name="Google Shape;480;p2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81" name="Google Shape;481;p2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2" name="Google Shape;482;p2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3" name="Google Shape;483;p2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484" name="Google Shape;484;p2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485" name="Google Shape;485;p23"/>
          <p:cNvGrpSpPr/>
          <p:nvPr/>
        </p:nvGrpSpPr>
        <p:grpSpPr>
          <a:xfrm>
            <a:off x="655524" y="-391364"/>
            <a:ext cx="2493777" cy="2279278"/>
            <a:chOff x="-4877750" y="-26075"/>
            <a:chExt cx="3721500" cy="3401400"/>
          </a:xfrm>
        </p:grpSpPr>
        <p:cxnSp>
          <p:nvCxnSpPr>
            <p:cNvPr id="486" name="Google Shape;486;p2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7" name="Google Shape;487;p2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2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89" name="Google Shape;489;p2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2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2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2" name="Google Shape;492;p2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493" name="Google Shape;493;p2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2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2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2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2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2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2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2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1" name="Google Shape;501;p2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02" name="Google Shape;502;p2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3" name="Google Shape;503;p2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2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05" name="Google Shape;505;p23"/>
          <p:cNvGrpSpPr/>
          <p:nvPr/>
        </p:nvGrpSpPr>
        <p:grpSpPr>
          <a:xfrm>
            <a:off x="1108488" y="898200"/>
            <a:ext cx="6622217" cy="3042300"/>
            <a:chOff x="892188" y="687400"/>
            <a:chExt cx="6622217" cy="3042300"/>
          </a:xfrm>
        </p:grpSpPr>
        <p:sp>
          <p:nvSpPr>
            <p:cNvPr id="506" name="Google Shape;506;p23"/>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892204" y="687400"/>
              <a:ext cx="6622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 name="Google Shape;508;p2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09" name="Google Shape;509;p23"/>
            <p:cNvGrpSpPr/>
            <p:nvPr/>
          </p:nvGrpSpPr>
          <p:grpSpPr>
            <a:xfrm>
              <a:off x="6899500" y="775681"/>
              <a:ext cx="159637" cy="159637"/>
              <a:chOff x="3492150" y="2030125"/>
              <a:chExt cx="96300" cy="96300"/>
            </a:xfrm>
          </p:grpSpPr>
          <p:cxnSp>
            <p:nvCxnSpPr>
              <p:cNvPr id="510" name="Google Shape;510;p23"/>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23"/>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512" name="Google Shape;512;p23"/>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3"/>
          <p:cNvGrpSpPr/>
          <p:nvPr/>
        </p:nvGrpSpPr>
        <p:grpSpPr>
          <a:xfrm>
            <a:off x="1260888" y="1050600"/>
            <a:ext cx="6622217" cy="3042300"/>
            <a:chOff x="892188" y="687400"/>
            <a:chExt cx="6622217" cy="3042300"/>
          </a:xfrm>
        </p:grpSpPr>
        <p:sp>
          <p:nvSpPr>
            <p:cNvPr id="514" name="Google Shape;514;p23"/>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892204" y="687400"/>
              <a:ext cx="6622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 name="Google Shape;516;p2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17" name="Google Shape;517;p23"/>
            <p:cNvGrpSpPr/>
            <p:nvPr/>
          </p:nvGrpSpPr>
          <p:grpSpPr>
            <a:xfrm>
              <a:off x="6899500" y="775681"/>
              <a:ext cx="159637" cy="159637"/>
              <a:chOff x="3492150" y="2030125"/>
              <a:chExt cx="96300" cy="96300"/>
            </a:xfrm>
          </p:grpSpPr>
          <p:cxnSp>
            <p:nvCxnSpPr>
              <p:cNvPr id="518" name="Google Shape;518;p2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19" name="Google Shape;519;p2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20" name="Google Shape;520;p2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23"/>
          <p:cNvGrpSpPr/>
          <p:nvPr/>
        </p:nvGrpSpPr>
        <p:grpSpPr>
          <a:xfrm>
            <a:off x="1413288" y="1203000"/>
            <a:ext cx="6622217" cy="3042300"/>
            <a:chOff x="892188" y="687400"/>
            <a:chExt cx="6622217" cy="3042300"/>
          </a:xfrm>
        </p:grpSpPr>
        <p:sp>
          <p:nvSpPr>
            <p:cNvPr id="522" name="Google Shape;522;p23"/>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a:off x="892204" y="687400"/>
              <a:ext cx="6622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 name="Google Shape;524;p2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25" name="Google Shape;525;p23"/>
            <p:cNvGrpSpPr/>
            <p:nvPr/>
          </p:nvGrpSpPr>
          <p:grpSpPr>
            <a:xfrm>
              <a:off x="6899500" y="775681"/>
              <a:ext cx="159637" cy="159637"/>
              <a:chOff x="3492150" y="2030125"/>
              <a:chExt cx="96300" cy="96300"/>
            </a:xfrm>
          </p:grpSpPr>
          <p:cxnSp>
            <p:nvCxnSpPr>
              <p:cNvPr id="526" name="Google Shape;526;p2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27" name="Google Shape;527;p2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28" name="Google Shape;528;p2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23"/>
          <p:cNvSpPr txBox="1"/>
          <p:nvPr>
            <p:ph hasCustomPrompt="1" type="title"/>
          </p:nvPr>
        </p:nvSpPr>
        <p:spPr>
          <a:xfrm>
            <a:off x="2044350" y="1832214"/>
            <a:ext cx="53601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8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30" name="Google Shape;530;p23"/>
          <p:cNvSpPr txBox="1"/>
          <p:nvPr>
            <p:ph idx="1" type="subTitle"/>
          </p:nvPr>
        </p:nvSpPr>
        <p:spPr>
          <a:xfrm>
            <a:off x="2044350" y="3343364"/>
            <a:ext cx="5360100" cy="40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1" name="Shape 53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32" name="Shape 532"/>
        <p:cNvGrpSpPr/>
        <p:nvPr/>
      </p:nvGrpSpPr>
      <p:grpSpPr>
        <a:xfrm>
          <a:off x="0" y="0"/>
          <a:ext cx="0" cy="0"/>
          <a:chOff x="0" y="0"/>
          <a:chExt cx="0" cy="0"/>
        </a:xfrm>
      </p:grpSpPr>
      <p:pic>
        <p:nvPicPr>
          <p:cNvPr id="533" name="Google Shape;533;p2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34" name="Google Shape;534;p25"/>
          <p:cNvGrpSpPr/>
          <p:nvPr/>
        </p:nvGrpSpPr>
        <p:grpSpPr>
          <a:xfrm>
            <a:off x="8230499" y="1686886"/>
            <a:ext cx="2493777" cy="2279278"/>
            <a:chOff x="-4877750" y="-26075"/>
            <a:chExt cx="3721500" cy="3401400"/>
          </a:xfrm>
        </p:grpSpPr>
        <p:cxnSp>
          <p:nvCxnSpPr>
            <p:cNvPr id="535" name="Google Shape;535;p2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2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2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2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2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2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2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42" name="Google Shape;542;p2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3" name="Google Shape;543;p2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2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5" name="Google Shape;545;p2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6" name="Google Shape;546;p2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2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8" name="Google Shape;548;p2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49" name="Google Shape;549;p2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0" name="Google Shape;550;p2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51" name="Google Shape;551;p2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2" name="Google Shape;552;p2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53" name="Google Shape;553;p2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54" name="Google Shape;554;p25"/>
          <p:cNvGrpSpPr/>
          <p:nvPr/>
        </p:nvGrpSpPr>
        <p:grpSpPr>
          <a:xfrm>
            <a:off x="202275" y="211950"/>
            <a:ext cx="8739453" cy="4719600"/>
            <a:chOff x="-1224775" y="687400"/>
            <a:chExt cx="8739453" cy="4719600"/>
          </a:xfrm>
        </p:grpSpPr>
        <p:sp>
          <p:nvSpPr>
            <p:cNvPr id="555" name="Google Shape;555;p25"/>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 name="Google Shape;557;p2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558" name="Google Shape;558;p25"/>
            <p:cNvGrpSpPr/>
            <p:nvPr/>
          </p:nvGrpSpPr>
          <p:grpSpPr>
            <a:xfrm>
              <a:off x="6899500" y="775681"/>
              <a:ext cx="159637" cy="159637"/>
              <a:chOff x="3492150" y="2030125"/>
              <a:chExt cx="96300" cy="96300"/>
            </a:xfrm>
          </p:grpSpPr>
          <p:cxnSp>
            <p:nvCxnSpPr>
              <p:cNvPr id="559" name="Google Shape;559;p2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560" name="Google Shape;560;p2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561" name="Google Shape;561;p2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25"/>
          <p:cNvSpPr txBox="1"/>
          <p:nvPr>
            <p:ph hasCustomPrompt="1" type="title"/>
          </p:nvPr>
        </p:nvSpPr>
        <p:spPr>
          <a:xfrm>
            <a:off x="1237138"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3" name="Google Shape;563;p25"/>
          <p:cNvSpPr txBox="1"/>
          <p:nvPr>
            <p:ph idx="1" type="subTitle"/>
          </p:nvPr>
        </p:nvSpPr>
        <p:spPr>
          <a:xfrm>
            <a:off x="2246638"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4" name="Google Shape;564;p25"/>
          <p:cNvSpPr txBox="1"/>
          <p:nvPr>
            <p:ph hasCustomPrompt="1" idx="2" type="title"/>
          </p:nvPr>
        </p:nvSpPr>
        <p:spPr>
          <a:xfrm>
            <a:off x="4748163"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5" name="Google Shape;565;p25"/>
          <p:cNvSpPr txBox="1"/>
          <p:nvPr>
            <p:ph idx="3" type="subTitle"/>
          </p:nvPr>
        </p:nvSpPr>
        <p:spPr>
          <a:xfrm>
            <a:off x="5775363"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6" name="Google Shape;566;p25"/>
          <p:cNvSpPr txBox="1"/>
          <p:nvPr>
            <p:ph hasCustomPrompt="1" idx="4" type="title"/>
          </p:nvPr>
        </p:nvSpPr>
        <p:spPr>
          <a:xfrm>
            <a:off x="1237138"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7" name="Google Shape;567;p25"/>
          <p:cNvSpPr txBox="1"/>
          <p:nvPr>
            <p:ph idx="5" type="subTitle"/>
          </p:nvPr>
        </p:nvSpPr>
        <p:spPr>
          <a:xfrm>
            <a:off x="2246638"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8" name="Google Shape;568;p25"/>
          <p:cNvSpPr txBox="1"/>
          <p:nvPr>
            <p:ph hasCustomPrompt="1" idx="6" type="title"/>
          </p:nvPr>
        </p:nvSpPr>
        <p:spPr>
          <a:xfrm>
            <a:off x="4748163"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9" name="Google Shape;569;p25"/>
          <p:cNvSpPr txBox="1"/>
          <p:nvPr>
            <p:ph idx="7" type="subTitle"/>
          </p:nvPr>
        </p:nvSpPr>
        <p:spPr>
          <a:xfrm>
            <a:off x="5775363"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0" name="Google Shape;570;p25"/>
          <p:cNvSpPr txBox="1"/>
          <p:nvPr>
            <p:ph idx="8" type="subTitle"/>
          </p:nvPr>
        </p:nvSpPr>
        <p:spPr>
          <a:xfrm>
            <a:off x="2246638"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1" name="Google Shape;571;p25"/>
          <p:cNvSpPr txBox="1"/>
          <p:nvPr>
            <p:ph idx="9" type="subTitle"/>
          </p:nvPr>
        </p:nvSpPr>
        <p:spPr>
          <a:xfrm>
            <a:off x="5775363"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2" name="Google Shape;572;p25"/>
          <p:cNvSpPr txBox="1"/>
          <p:nvPr>
            <p:ph idx="13" type="subTitle"/>
          </p:nvPr>
        </p:nvSpPr>
        <p:spPr>
          <a:xfrm>
            <a:off x="2246638"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3" name="Google Shape;573;p25"/>
          <p:cNvSpPr txBox="1"/>
          <p:nvPr>
            <p:ph idx="14" type="subTitle"/>
          </p:nvPr>
        </p:nvSpPr>
        <p:spPr>
          <a:xfrm>
            <a:off x="5775363"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4" name="Google Shape;574;p25"/>
          <p:cNvSpPr txBox="1"/>
          <p:nvPr>
            <p:ph idx="15"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75" name="Shape 575"/>
        <p:cNvGrpSpPr/>
        <p:nvPr/>
      </p:nvGrpSpPr>
      <p:grpSpPr>
        <a:xfrm>
          <a:off x="0" y="0"/>
          <a:ext cx="0" cy="0"/>
          <a:chOff x="0" y="0"/>
          <a:chExt cx="0" cy="0"/>
        </a:xfrm>
      </p:grpSpPr>
      <p:pic>
        <p:nvPicPr>
          <p:cNvPr id="576" name="Google Shape;576;p2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577" name="Google Shape;577;p26"/>
          <p:cNvGrpSpPr/>
          <p:nvPr/>
        </p:nvGrpSpPr>
        <p:grpSpPr>
          <a:xfrm>
            <a:off x="294074" y="2514811"/>
            <a:ext cx="2493777" cy="2279278"/>
            <a:chOff x="-4877750" y="-26075"/>
            <a:chExt cx="3721500" cy="3401400"/>
          </a:xfrm>
        </p:grpSpPr>
        <p:cxnSp>
          <p:nvCxnSpPr>
            <p:cNvPr id="578" name="Google Shape;578;p2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2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0" name="Google Shape;580;p2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2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2" name="Google Shape;582;p2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2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2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2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2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2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2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89" name="Google Shape;589;p2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0" name="Google Shape;590;p2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2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2" name="Google Shape;592;p2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3" name="Google Shape;593;p2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2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2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2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597" name="Google Shape;597;p26"/>
          <p:cNvGrpSpPr/>
          <p:nvPr/>
        </p:nvGrpSpPr>
        <p:grpSpPr>
          <a:xfrm>
            <a:off x="715100" y="785675"/>
            <a:ext cx="6079950" cy="2636700"/>
            <a:chOff x="410300" y="539975"/>
            <a:chExt cx="6079950" cy="2636700"/>
          </a:xfrm>
        </p:grpSpPr>
        <p:sp>
          <p:nvSpPr>
            <p:cNvPr id="598" name="Google Shape;598;p26"/>
            <p:cNvSpPr/>
            <p:nvPr/>
          </p:nvSpPr>
          <p:spPr>
            <a:xfrm>
              <a:off x="410300" y="539975"/>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410750" y="539975"/>
              <a:ext cx="6079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26"/>
            <p:cNvCxnSpPr/>
            <p:nvPr/>
          </p:nvCxnSpPr>
          <p:spPr>
            <a:xfrm>
              <a:off x="5574643" y="787836"/>
              <a:ext cx="159600" cy="0"/>
            </a:xfrm>
            <a:prstGeom prst="straightConnector1">
              <a:avLst/>
            </a:prstGeom>
            <a:noFill/>
            <a:ln cap="flat" cmpd="sng" w="9525">
              <a:solidFill>
                <a:schemeClr val="dk2"/>
              </a:solidFill>
              <a:prstDash val="solid"/>
              <a:round/>
              <a:headEnd len="med" w="med" type="none"/>
              <a:tailEnd len="med" w="med" type="none"/>
            </a:ln>
          </p:spPr>
        </p:cxnSp>
        <p:grpSp>
          <p:nvGrpSpPr>
            <p:cNvPr id="601" name="Google Shape;601;p26"/>
            <p:cNvGrpSpPr/>
            <p:nvPr/>
          </p:nvGrpSpPr>
          <p:grpSpPr>
            <a:xfrm>
              <a:off x="5875075" y="628256"/>
              <a:ext cx="159637" cy="159637"/>
              <a:chOff x="3492150" y="2030125"/>
              <a:chExt cx="96300" cy="96300"/>
            </a:xfrm>
          </p:grpSpPr>
          <p:cxnSp>
            <p:nvCxnSpPr>
              <p:cNvPr id="602" name="Google Shape;602;p26"/>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26"/>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604" name="Google Shape;604;p26"/>
            <p:cNvSpPr/>
            <p:nvPr/>
          </p:nvSpPr>
          <p:spPr>
            <a:xfrm>
              <a:off x="6175271" y="628199"/>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26"/>
          <p:cNvGrpSpPr/>
          <p:nvPr/>
        </p:nvGrpSpPr>
        <p:grpSpPr>
          <a:xfrm>
            <a:off x="867500" y="938075"/>
            <a:ext cx="6079950" cy="2636700"/>
            <a:chOff x="1434725" y="687400"/>
            <a:chExt cx="6079950" cy="2636700"/>
          </a:xfrm>
        </p:grpSpPr>
        <p:sp>
          <p:nvSpPr>
            <p:cNvPr id="606" name="Google Shape;606;p26"/>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a:off x="1435175" y="687400"/>
              <a:ext cx="6079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 name="Google Shape;608;p2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09" name="Google Shape;609;p26"/>
            <p:cNvGrpSpPr/>
            <p:nvPr/>
          </p:nvGrpSpPr>
          <p:grpSpPr>
            <a:xfrm>
              <a:off x="6899500" y="775681"/>
              <a:ext cx="159637" cy="159637"/>
              <a:chOff x="3492150" y="2030125"/>
              <a:chExt cx="96300" cy="96300"/>
            </a:xfrm>
          </p:grpSpPr>
          <p:cxnSp>
            <p:nvCxnSpPr>
              <p:cNvPr id="610" name="Google Shape;610;p2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11" name="Google Shape;611;p2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12" name="Google Shape;612;p2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6"/>
          <p:cNvGrpSpPr/>
          <p:nvPr/>
        </p:nvGrpSpPr>
        <p:grpSpPr>
          <a:xfrm>
            <a:off x="1019900" y="1090475"/>
            <a:ext cx="6079950" cy="2636700"/>
            <a:chOff x="1434725" y="687400"/>
            <a:chExt cx="6079950" cy="2636700"/>
          </a:xfrm>
        </p:grpSpPr>
        <p:sp>
          <p:nvSpPr>
            <p:cNvPr id="614" name="Google Shape;614;p26"/>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6"/>
            <p:cNvSpPr/>
            <p:nvPr/>
          </p:nvSpPr>
          <p:spPr>
            <a:xfrm>
              <a:off x="1435175" y="687400"/>
              <a:ext cx="6079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 name="Google Shape;616;p2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617" name="Google Shape;617;p26"/>
            <p:cNvGrpSpPr/>
            <p:nvPr/>
          </p:nvGrpSpPr>
          <p:grpSpPr>
            <a:xfrm>
              <a:off x="6899500" y="775681"/>
              <a:ext cx="159637" cy="159637"/>
              <a:chOff x="3492150" y="2030125"/>
              <a:chExt cx="96300" cy="96300"/>
            </a:xfrm>
          </p:grpSpPr>
          <p:cxnSp>
            <p:nvCxnSpPr>
              <p:cNvPr id="618" name="Google Shape;618;p2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619" name="Google Shape;619;p2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620" name="Google Shape;620;p2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26"/>
          <p:cNvSpPr txBox="1"/>
          <p:nvPr>
            <p:ph type="title"/>
          </p:nvPr>
        </p:nvSpPr>
        <p:spPr>
          <a:xfrm>
            <a:off x="6038925" y="3852875"/>
            <a:ext cx="2161200" cy="74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22" name="Google Shape;622;p26"/>
          <p:cNvSpPr txBox="1"/>
          <p:nvPr>
            <p:ph idx="1" type="subTitle"/>
          </p:nvPr>
        </p:nvSpPr>
        <p:spPr>
          <a:xfrm>
            <a:off x="1523150" y="1672175"/>
            <a:ext cx="52599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30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3" name="Shape 623"/>
        <p:cNvGrpSpPr/>
        <p:nvPr/>
      </p:nvGrpSpPr>
      <p:grpSpPr>
        <a:xfrm>
          <a:off x="0" y="0"/>
          <a:ext cx="0" cy="0"/>
          <a:chOff x="0" y="0"/>
          <a:chExt cx="0" cy="0"/>
        </a:xfrm>
      </p:grpSpPr>
      <p:pic>
        <p:nvPicPr>
          <p:cNvPr id="624" name="Google Shape;624;p2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25" name="Google Shape;625;p27"/>
          <p:cNvGrpSpPr/>
          <p:nvPr/>
        </p:nvGrpSpPr>
        <p:grpSpPr>
          <a:xfrm>
            <a:off x="-441976" y="1761461"/>
            <a:ext cx="2493777" cy="2279278"/>
            <a:chOff x="-4877750" y="-26075"/>
            <a:chExt cx="3721500" cy="3401400"/>
          </a:xfrm>
        </p:grpSpPr>
        <p:cxnSp>
          <p:nvCxnSpPr>
            <p:cNvPr id="626" name="Google Shape;626;p2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2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8" name="Google Shape;628;p2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2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2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2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2" name="Google Shape;632;p2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2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4" name="Google Shape;634;p2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2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6" name="Google Shape;636;p2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7" name="Google Shape;637;p2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8" name="Google Shape;638;p2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39" name="Google Shape;639;p2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0" name="Google Shape;640;p2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1" name="Google Shape;641;p2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42" name="Google Shape;642;p2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3" name="Google Shape;643;p2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44" name="Google Shape;644;p2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645" name="Google Shape;645;p27"/>
          <p:cNvSpPr txBox="1"/>
          <p:nvPr>
            <p:ph idx="1" type="subTitle"/>
          </p:nvPr>
        </p:nvSpPr>
        <p:spPr>
          <a:xfrm>
            <a:off x="1130300" y="3518550"/>
            <a:ext cx="2559000" cy="10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27"/>
          <p:cNvSpPr txBox="1"/>
          <p:nvPr>
            <p:ph type="title"/>
          </p:nvPr>
        </p:nvSpPr>
        <p:spPr>
          <a:xfrm>
            <a:off x="1130300" y="2945850"/>
            <a:ext cx="2559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_1">
    <p:spTree>
      <p:nvGrpSpPr>
        <p:cNvPr id="647" name="Shape 647"/>
        <p:cNvGrpSpPr/>
        <p:nvPr/>
      </p:nvGrpSpPr>
      <p:grpSpPr>
        <a:xfrm>
          <a:off x="0" y="0"/>
          <a:ext cx="0" cy="0"/>
          <a:chOff x="0" y="0"/>
          <a:chExt cx="0" cy="0"/>
        </a:xfrm>
      </p:grpSpPr>
      <p:pic>
        <p:nvPicPr>
          <p:cNvPr id="648" name="Google Shape;648;p28"/>
          <p:cNvPicPr preferRelativeResize="0"/>
          <p:nvPr/>
        </p:nvPicPr>
        <p:blipFill>
          <a:blip r:embed="rId2">
            <a:alphaModFix/>
          </a:blip>
          <a:stretch>
            <a:fillRect/>
          </a:stretch>
        </p:blipFill>
        <p:spPr>
          <a:xfrm>
            <a:off x="0" y="0"/>
            <a:ext cx="9144001" cy="5143500"/>
          </a:xfrm>
          <a:prstGeom prst="rect">
            <a:avLst/>
          </a:prstGeom>
          <a:noFill/>
          <a:ln>
            <a:noFill/>
          </a:ln>
        </p:spPr>
      </p:pic>
      <p:sp>
        <p:nvSpPr>
          <p:cNvPr id="649" name="Google Shape;649;p28"/>
          <p:cNvSpPr txBox="1"/>
          <p:nvPr>
            <p:ph type="title"/>
          </p:nvPr>
        </p:nvSpPr>
        <p:spPr>
          <a:xfrm>
            <a:off x="4323988" y="2778500"/>
            <a:ext cx="3797700" cy="1047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0" name="Google Shape;650;p28"/>
          <p:cNvSpPr txBox="1"/>
          <p:nvPr>
            <p:ph idx="1" type="subTitle"/>
          </p:nvPr>
        </p:nvSpPr>
        <p:spPr>
          <a:xfrm>
            <a:off x="4323988" y="3825375"/>
            <a:ext cx="3797700" cy="78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51" name="Google Shape;651;p28"/>
          <p:cNvGrpSpPr/>
          <p:nvPr/>
        </p:nvGrpSpPr>
        <p:grpSpPr>
          <a:xfrm>
            <a:off x="6840824" y="358236"/>
            <a:ext cx="2493777" cy="2279278"/>
            <a:chOff x="-4877750" y="-26075"/>
            <a:chExt cx="3721500" cy="3401400"/>
          </a:xfrm>
        </p:grpSpPr>
        <p:cxnSp>
          <p:nvCxnSpPr>
            <p:cNvPr id="652" name="Google Shape;652;p2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2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2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2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6" name="Google Shape;656;p2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7" name="Google Shape;657;p2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8" name="Google Shape;658;p2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2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0" name="Google Shape;660;p2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1" name="Google Shape;661;p2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2" name="Google Shape;662;p2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3" name="Google Shape;663;p2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4" name="Google Shape;664;p2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2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2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2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68" name="Google Shape;668;p2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69" name="Google Shape;669;p2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2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_1">
    <p:spTree>
      <p:nvGrpSpPr>
        <p:cNvPr id="671" name="Shape 671"/>
        <p:cNvGrpSpPr/>
        <p:nvPr/>
      </p:nvGrpSpPr>
      <p:grpSpPr>
        <a:xfrm>
          <a:off x="0" y="0"/>
          <a:ext cx="0" cy="0"/>
          <a:chOff x="0" y="0"/>
          <a:chExt cx="0" cy="0"/>
        </a:xfrm>
      </p:grpSpPr>
      <p:pic>
        <p:nvPicPr>
          <p:cNvPr id="672" name="Google Shape;672;p2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673" name="Google Shape;673;p29"/>
          <p:cNvGrpSpPr/>
          <p:nvPr/>
        </p:nvGrpSpPr>
        <p:grpSpPr>
          <a:xfrm>
            <a:off x="6800449" y="813786"/>
            <a:ext cx="2493777" cy="2279278"/>
            <a:chOff x="-4877750" y="-26075"/>
            <a:chExt cx="3721500" cy="3401400"/>
          </a:xfrm>
        </p:grpSpPr>
        <p:cxnSp>
          <p:nvCxnSpPr>
            <p:cNvPr id="674" name="Google Shape;674;p2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2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p2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7" name="Google Shape;677;p2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8" name="Google Shape;678;p2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79" name="Google Shape;679;p2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2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p2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2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2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4" name="Google Shape;684;p2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p2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6" name="Google Shape;686;p2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7" name="Google Shape;687;p2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8" name="Google Shape;688;p2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2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690" name="Google Shape;690;p2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1" name="Google Shape;691;p2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2" name="Google Shape;692;p2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693" name="Google Shape;693;p29"/>
          <p:cNvGrpSpPr/>
          <p:nvPr/>
        </p:nvGrpSpPr>
        <p:grpSpPr>
          <a:xfrm>
            <a:off x="307649" y="2559236"/>
            <a:ext cx="2493777" cy="2279278"/>
            <a:chOff x="-4877750" y="-26075"/>
            <a:chExt cx="3721500" cy="3401400"/>
          </a:xfrm>
        </p:grpSpPr>
        <p:cxnSp>
          <p:nvCxnSpPr>
            <p:cNvPr id="694" name="Google Shape;694;p2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5" name="Google Shape;695;p2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6" name="Google Shape;696;p2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7" name="Google Shape;697;p2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8" name="Google Shape;698;p2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2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0" name="Google Shape;700;p2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01" name="Google Shape;701;p2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2" name="Google Shape;702;p2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3" name="Google Shape;703;p2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4" name="Google Shape;704;p2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5" name="Google Shape;705;p2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6" name="Google Shape;706;p2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7" name="Google Shape;707;p2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8" name="Google Shape;708;p2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09" name="Google Shape;709;p2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10" name="Google Shape;710;p2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1" name="Google Shape;711;p2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12" name="Google Shape;712;p2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13" name="Google Shape;713;p29"/>
          <p:cNvGrpSpPr/>
          <p:nvPr/>
        </p:nvGrpSpPr>
        <p:grpSpPr>
          <a:xfrm>
            <a:off x="1234200" y="756749"/>
            <a:ext cx="6058216" cy="3020400"/>
            <a:chOff x="1456329" y="687394"/>
            <a:chExt cx="6058216" cy="3020400"/>
          </a:xfrm>
        </p:grpSpPr>
        <p:sp>
          <p:nvSpPr>
            <p:cNvPr id="714" name="Google Shape;714;p29"/>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9"/>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 name="Google Shape;716;p29"/>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717" name="Google Shape;717;p29"/>
            <p:cNvGrpSpPr/>
            <p:nvPr/>
          </p:nvGrpSpPr>
          <p:grpSpPr>
            <a:xfrm>
              <a:off x="6899500" y="775681"/>
              <a:ext cx="159637" cy="159637"/>
              <a:chOff x="3492150" y="2030125"/>
              <a:chExt cx="96300" cy="96300"/>
            </a:xfrm>
          </p:grpSpPr>
          <p:cxnSp>
            <p:nvCxnSpPr>
              <p:cNvPr id="718" name="Google Shape;718;p29"/>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719" name="Google Shape;719;p29"/>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720" name="Google Shape;720;p29"/>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29"/>
          <p:cNvGrpSpPr/>
          <p:nvPr/>
        </p:nvGrpSpPr>
        <p:grpSpPr>
          <a:xfrm>
            <a:off x="1386600" y="909149"/>
            <a:ext cx="6058216" cy="3020400"/>
            <a:chOff x="1456329" y="687394"/>
            <a:chExt cx="6058216" cy="3020400"/>
          </a:xfrm>
        </p:grpSpPr>
        <p:sp>
          <p:nvSpPr>
            <p:cNvPr id="722" name="Google Shape;722;p29"/>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9"/>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 name="Google Shape;724;p2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25" name="Google Shape;725;p29"/>
            <p:cNvGrpSpPr/>
            <p:nvPr/>
          </p:nvGrpSpPr>
          <p:grpSpPr>
            <a:xfrm>
              <a:off x="6899500" y="775681"/>
              <a:ext cx="159637" cy="159637"/>
              <a:chOff x="3492150" y="2030125"/>
              <a:chExt cx="96300" cy="96300"/>
            </a:xfrm>
          </p:grpSpPr>
          <p:cxnSp>
            <p:nvCxnSpPr>
              <p:cNvPr id="726" name="Google Shape;726;p2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27" name="Google Shape;727;p2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28" name="Google Shape;728;p2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29"/>
          <p:cNvGrpSpPr/>
          <p:nvPr/>
        </p:nvGrpSpPr>
        <p:grpSpPr>
          <a:xfrm>
            <a:off x="1539000" y="1061549"/>
            <a:ext cx="6058216" cy="3020400"/>
            <a:chOff x="1456329" y="687394"/>
            <a:chExt cx="6058216" cy="3020400"/>
          </a:xfrm>
        </p:grpSpPr>
        <p:sp>
          <p:nvSpPr>
            <p:cNvPr id="730" name="Google Shape;730;p29"/>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p2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33" name="Google Shape;733;p29"/>
            <p:cNvGrpSpPr/>
            <p:nvPr/>
          </p:nvGrpSpPr>
          <p:grpSpPr>
            <a:xfrm>
              <a:off x="6899500" y="775681"/>
              <a:ext cx="159637" cy="159637"/>
              <a:chOff x="3492150" y="2030125"/>
              <a:chExt cx="96300" cy="96300"/>
            </a:xfrm>
          </p:grpSpPr>
          <p:cxnSp>
            <p:nvCxnSpPr>
              <p:cNvPr id="734" name="Google Shape;734;p2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35" name="Google Shape;735;p2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36" name="Google Shape;736;p2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29"/>
          <p:cNvSpPr txBox="1"/>
          <p:nvPr>
            <p:ph type="title"/>
          </p:nvPr>
        </p:nvSpPr>
        <p:spPr>
          <a:xfrm>
            <a:off x="2174950" y="1737213"/>
            <a:ext cx="4794000" cy="118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38" name="Google Shape;738;p29"/>
          <p:cNvSpPr txBox="1"/>
          <p:nvPr>
            <p:ph idx="1" type="subTitle"/>
          </p:nvPr>
        </p:nvSpPr>
        <p:spPr>
          <a:xfrm>
            <a:off x="2175050" y="2922688"/>
            <a:ext cx="47940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39" name="Shape 739"/>
        <p:cNvGrpSpPr/>
        <p:nvPr/>
      </p:nvGrpSpPr>
      <p:grpSpPr>
        <a:xfrm>
          <a:off x="0" y="0"/>
          <a:ext cx="0" cy="0"/>
          <a:chOff x="0" y="0"/>
          <a:chExt cx="0" cy="0"/>
        </a:xfrm>
      </p:grpSpPr>
      <p:pic>
        <p:nvPicPr>
          <p:cNvPr id="740" name="Google Shape;740;p3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41" name="Google Shape;741;p30"/>
          <p:cNvGrpSpPr/>
          <p:nvPr/>
        </p:nvGrpSpPr>
        <p:grpSpPr>
          <a:xfrm>
            <a:off x="7026463" y="3163061"/>
            <a:ext cx="2493777" cy="2279278"/>
            <a:chOff x="-4877750" y="-26075"/>
            <a:chExt cx="3721500" cy="3401400"/>
          </a:xfrm>
        </p:grpSpPr>
        <p:cxnSp>
          <p:nvCxnSpPr>
            <p:cNvPr id="742" name="Google Shape;742;p3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3" name="Google Shape;743;p3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4" name="Google Shape;744;p3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5" name="Google Shape;745;p3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3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3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8" name="Google Shape;748;p3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49" name="Google Shape;749;p3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0" name="Google Shape;750;p3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1" name="Google Shape;751;p3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2" name="Google Shape;752;p3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3" name="Google Shape;753;p3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4" name="Google Shape;754;p3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5" name="Google Shape;755;p3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6" name="Google Shape;756;p3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3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58" name="Google Shape;758;p3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3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60" name="Google Shape;760;p3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61" name="Google Shape;761;p30"/>
          <p:cNvGrpSpPr/>
          <p:nvPr/>
        </p:nvGrpSpPr>
        <p:grpSpPr>
          <a:xfrm>
            <a:off x="-972251" y="1092236"/>
            <a:ext cx="2493777" cy="2279278"/>
            <a:chOff x="-4877750" y="-26075"/>
            <a:chExt cx="3721500" cy="3401400"/>
          </a:xfrm>
        </p:grpSpPr>
        <p:cxnSp>
          <p:nvCxnSpPr>
            <p:cNvPr id="762" name="Google Shape;762;p3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3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3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65" name="Google Shape;765;p3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66" name="Google Shape;766;p3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67" name="Google Shape;767;p3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68" name="Google Shape;768;p3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69" name="Google Shape;769;p3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70" name="Google Shape;770;p3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3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72" name="Google Shape;772;p3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3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74" name="Google Shape;774;p3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75" name="Google Shape;775;p3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76" name="Google Shape;776;p3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77" name="Google Shape;777;p3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778" name="Google Shape;778;p3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79" name="Google Shape;779;p3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80" name="Google Shape;780;p3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781" name="Google Shape;781;p30"/>
          <p:cNvGrpSpPr/>
          <p:nvPr/>
        </p:nvGrpSpPr>
        <p:grpSpPr>
          <a:xfrm>
            <a:off x="202275" y="211950"/>
            <a:ext cx="8739453" cy="4719600"/>
            <a:chOff x="-1224775" y="687400"/>
            <a:chExt cx="8739453" cy="4719600"/>
          </a:xfrm>
        </p:grpSpPr>
        <p:sp>
          <p:nvSpPr>
            <p:cNvPr id="782" name="Google Shape;782;p30"/>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4" name="Google Shape;784;p3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85" name="Google Shape;785;p30"/>
            <p:cNvGrpSpPr/>
            <p:nvPr/>
          </p:nvGrpSpPr>
          <p:grpSpPr>
            <a:xfrm>
              <a:off x="6899500" y="775681"/>
              <a:ext cx="159637" cy="159637"/>
              <a:chOff x="3492150" y="2030125"/>
              <a:chExt cx="96300" cy="96300"/>
            </a:xfrm>
          </p:grpSpPr>
          <p:cxnSp>
            <p:nvCxnSpPr>
              <p:cNvPr id="786" name="Google Shape;786;p3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87" name="Google Shape;787;p3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88" name="Google Shape;788;p3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30"/>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90" name="Shape 790"/>
        <p:cNvGrpSpPr/>
        <p:nvPr/>
      </p:nvGrpSpPr>
      <p:grpSpPr>
        <a:xfrm>
          <a:off x="0" y="0"/>
          <a:ext cx="0" cy="0"/>
          <a:chOff x="0" y="0"/>
          <a:chExt cx="0" cy="0"/>
        </a:xfrm>
      </p:grpSpPr>
      <p:pic>
        <p:nvPicPr>
          <p:cNvPr id="791" name="Google Shape;791;p3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792" name="Google Shape;792;p31"/>
          <p:cNvGrpSpPr/>
          <p:nvPr/>
        </p:nvGrpSpPr>
        <p:grpSpPr>
          <a:xfrm>
            <a:off x="4003799" y="11"/>
            <a:ext cx="2493777" cy="2279278"/>
            <a:chOff x="-4877750" y="-26075"/>
            <a:chExt cx="3721500" cy="3401400"/>
          </a:xfrm>
        </p:grpSpPr>
        <p:cxnSp>
          <p:nvCxnSpPr>
            <p:cNvPr id="793" name="Google Shape;793;p3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3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95" name="Google Shape;795;p3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96" name="Google Shape;796;p3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97" name="Google Shape;797;p3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3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799" name="Google Shape;799;p3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00" name="Google Shape;800;p3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01" name="Google Shape;801;p3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02" name="Google Shape;802;p3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03" name="Google Shape;803;p3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04" name="Google Shape;804;p3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05" name="Google Shape;805;p3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06" name="Google Shape;806;p3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07" name="Google Shape;807;p3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08" name="Google Shape;808;p3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09" name="Google Shape;809;p3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10" name="Google Shape;810;p3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3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812" name="Google Shape;812;p31"/>
          <p:cNvGrpSpPr/>
          <p:nvPr/>
        </p:nvGrpSpPr>
        <p:grpSpPr>
          <a:xfrm>
            <a:off x="-1139676" y="2906211"/>
            <a:ext cx="2493777" cy="2279278"/>
            <a:chOff x="-4877750" y="-26075"/>
            <a:chExt cx="3721500" cy="3401400"/>
          </a:xfrm>
        </p:grpSpPr>
        <p:cxnSp>
          <p:nvCxnSpPr>
            <p:cNvPr id="813" name="Google Shape;813;p3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14" name="Google Shape;814;p3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15" name="Google Shape;815;p3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16" name="Google Shape;816;p3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17" name="Google Shape;817;p3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3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19" name="Google Shape;819;p3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20" name="Google Shape;820;p3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21" name="Google Shape;821;p3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22" name="Google Shape;822;p3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23" name="Google Shape;823;p3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24" name="Google Shape;824;p3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3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26" name="Google Shape;826;p3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27" name="Google Shape;827;p3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28" name="Google Shape;828;p3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29" name="Google Shape;829;p3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30" name="Google Shape;830;p3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31" name="Google Shape;831;p3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832" name="Google Shape;832;p31"/>
          <p:cNvSpPr txBox="1"/>
          <p:nvPr>
            <p:ph idx="1" type="subTitle"/>
          </p:nvPr>
        </p:nvSpPr>
        <p:spPr>
          <a:xfrm>
            <a:off x="5866725" y="1598075"/>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33" name="Google Shape;833;p31"/>
          <p:cNvSpPr txBox="1"/>
          <p:nvPr>
            <p:ph idx="2" type="subTitle"/>
          </p:nvPr>
        </p:nvSpPr>
        <p:spPr>
          <a:xfrm>
            <a:off x="5866725" y="3472800"/>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34" name="Google Shape;834;p31"/>
          <p:cNvSpPr txBox="1"/>
          <p:nvPr>
            <p:ph idx="3" type="subTitle"/>
          </p:nvPr>
        </p:nvSpPr>
        <p:spPr>
          <a:xfrm>
            <a:off x="5866728" y="2073275"/>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5" name="Google Shape;835;p31"/>
          <p:cNvSpPr txBox="1"/>
          <p:nvPr>
            <p:ph idx="4" type="subTitle"/>
          </p:nvPr>
        </p:nvSpPr>
        <p:spPr>
          <a:xfrm>
            <a:off x="5866728" y="3948000"/>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6" name="Google Shape;836;p31"/>
          <p:cNvSpPr txBox="1"/>
          <p:nvPr>
            <p:ph type="title"/>
          </p:nvPr>
        </p:nvSpPr>
        <p:spPr>
          <a:xfrm>
            <a:off x="970213" y="1015650"/>
            <a:ext cx="1723800" cy="82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37" name="Google Shape;837;p31"/>
          <p:cNvGrpSpPr/>
          <p:nvPr/>
        </p:nvGrpSpPr>
        <p:grpSpPr>
          <a:xfrm>
            <a:off x="5216175" y="1185250"/>
            <a:ext cx="3389406" cy="1676725"/>
            <a:chOff x="5039525" y="3548609"/>
            <a:chExt cx="3389406" cy="1676725"/>
          </a:xfrm>
        </p:grpSpPr>
        <p:grpSp>
          <p:nvGrpSpPr>
            <p:cNvPr id="838" name="Google Shape;838;p31"/>
            <p:cNvGrpSpPr/>
            <p:nvPr/>
          </p:nvGrpSpPr>
          <p:grpSpPr>
            <a:xfrm>
              <a:off x="5039525" y="3548609"/>
              <a:ext cx="3389406" cy="1676725"/>
              <a:chOff x="5039525" y="3548609"/>
              <a:chExt cx="3389406" cy="1676725"/>
            </a:xfrm>
          </p:grpSpPr>
          <p:sp>
            <p:nvSpPr>
              <p:cNvPr id="839" name="Google Shape;839;p31"/>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1"/>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1"/>
            <p:cNvGrpSpPr/>
            <p:nvPr/>
          </p:nvGrpSpPr>
          <p:grpSpPr>
            <a:xfrm>
              <a:off x="7513418" y="3636824"/>
              <a:ext cx="760229" cy="159694"/>
              <a:chOff x="7513418" y="3484424"/>
              <a:chExt cx="760229" cy="159694"/>
            </a:xfrm>
          </p:grpSpPr>
          <p:cxnSp>
            <p:nvCxnSpPr>
              <p:cNvPr id="842" name="Google Shape;842;p31"/>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843" name="Google Shape;843;p31"/>
              <p:cNvGrpSpPr/>
              <p:nvPr/>
            </p:nvGrpSpPr>
            <p:grpSpPr>
              <a:xfrm>
                <a:off x="7813850" y="3484481"/>
                <a:ext cx="159637" cy="159637"/>
                <a:chOff x="3492150" y="2030125"/>
                <a:chExt cx="96300" cy="96300"/>
              </a:xfrm>
            </p:grpSpPr>
            <p:cxnSp>
              <p:nvCxnSpPr>
                <p:cNvPr id="844" name="Google Shape;844;p3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845" name="Google Shape;845;p3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846" name="Google Shape;846;p31"/>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7" name="Google Shape;847;p31"/>
          <p:cNvGrpSpPr/>
          <p:nvPr/>
        </p:nvGrpSpPr>
        <p:grpSpPr>
          <a:xfrm>
            <a:off x="5216175" y="3059975"/>
            <a:ext cx="3389406" cy="1676725"/>
            <a:chOff x="5039525" y="3548609"/>
            <a:chExt cx="3389406" cy="1676725"/>
          </a:xfrm>
        </p:grpSpPr>
        <p:grpSp>
          <p:nvGrpSpPr>
            <p:cNvPr id="848" name="Google Shape;848;p31"/>
            <p:cNvGrpSpPr/>
            <p:nvPr/>
          </p:nvGrpSpPr>
          <p:grpSpPr>
            <a:xfrm>
              <a:off x="5039525" y="3548609"/>
              <a:ext cx="3389406" cy="1676725"/>
              <a:chOff x="5039525" y="3548609"/>
              <a:chExt cx="3389406" cy="1676725"/>
            </a:xfrm>
          </p:grpSpPr>
          <p:sp>
            <p:nvSpPr>
              <p:cNvPr id="849" name="Google Shape;849;p31"/>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31"/>
            <p:cNvGrpSpPr/>
            <p:nvPr/>
          </p:nvGrpSpPr>
          <p:grpSpPr>
            <a:xfrm>
              <a:off x="7513418" y="3636824"/>
              <a:ext cx="760229" cy="159694"/>
              <a:chOff x="7513418" y="3484424"/>
              <a:chExt cx="760229" cy="159694"/>
            </a:xfrm>
          </p:grpSpPr>
          <p:cxnSp>
            <p:nvCxnSpPr>
              <p:cNvPr id="852" name="Google Shape;852;p31"/>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853" name="Google Shape;853;p31"/>
              <p:cNvGrpSpPr/>
              <p:nvPr/>
            </p:nvGrpSpPr>
            <p:grpSpPr>
              <a:xfrm>
                <a:off x="7813850" y="3484481"/>
                <a:ext cx="159637" cy="159637"/>
                <a:chOff x="3492150" y="2030125"/>
                <a:chExt cx="96300" cy="96300"/>
              </a:xfrm>
            </p:grpSpPr>
            <p:cxnSp>
              <p:nvCxnSpPr>
                <p:cNvPr id="854" name="Google Shape;854;p3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855" name="Google Shape;855;p3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856" name="Google Shape;856;p31"/>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57" name="Shape 857"/>
        <p:cNvGrpSpPr/>
        <p:nvPr/>
      </p:nvGrpSpPr>
      <p:grpSpPr>
        <a:xfrm>
          <a:off x="0" y="0"/>
          <a:ext cx="0" cy="0"/>
          <a:chOff x="0" y="0"/>
          <a:chExt cx="0" cy="0"/>
        </a:xfrm>
      </p:grpSpPr>
      <p:pic>
        <p:nvPicPr>
          <p:cNvPr id="858" name="Google Shape;858;p3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859" name="Google Shape;859;p32"/>
          <p:cNvGrpSpPr/>
          <p:nvPr/>
        </p:nvGrpSpPr>
        <p:grpSpPr>
          <a:xfrm>
            <a:off x="-768851" y="1495986"/>
            <a:ext cx="2493777" cy="2279278"/>
            <a:chOff x="-4877750" y="-26075"/>
            <a:chExt cx="3721500" cy="3401400"/>
          </a:xfrm>
        </p:grpSpPr>
        <p:cxnSp>
          <p:nvCxnSpPr>
            <p:cNvPr id="860" name="Google Shape;860;p3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61" name="Google Shape;861;p3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p3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63" name="Google Shape;863;p3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64" name="Google Shape;864;p3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3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66" name="Google Shape;866;p3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3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68" name="Google Shape;868;p3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69" name="Google Shape;869;p3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3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71" name="Google Shape;871;p3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3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73" name="Google Shape;873;p3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74" name="Google Shape;874;p3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75" name="Google Shape;875;p3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3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3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3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879" name="Google Shape;879;p32"/>
          <p:cNvGrpSpPr/>
          <p:nvPr/>
        </p:nvGrpSpPr>
        <p:grpSpPr>
          <a:xfrm>
            <a:off x="7889124" y="-239889"/>
            <a:ext cx="2493777" cy="2279278"/>
            <a:chOff x="-4877750" y="-26075"/>
            <a:chExt cx="3721500" cy="3401400"/>
          </a:xfrm>
        </p:grpSpPr>
        <p:cxnSp>
          <p:nvCxnSpPr>
            <p:cNvPr id="880" name="Google Shape;880;p3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3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3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83" name="Google Shape;883;p3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84" name="Google Shape;884;p3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85" name="Google Shape;885;p3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86" name="Google Shape;886;p3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87" name="Google Shape;887;p3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88" name="Google Shape;888;p3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89" name="Google Shape;889;p3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90" name="Google Shape;890;p3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91" name="Google Shape;891;p3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92" name="Google Shape;892;p3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93" name="Google Shape;893;p3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94" name="Google Shape;894;p3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95" name="Google Shape;895;p3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896" name="Google Shape;896;p3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97" name="Google Shape;897;p3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898" name="Google Shape;898;p3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899" name="Google Shape;899;p32"/>
          <p:cNvGrpSpPr/>
          <p:nvPr/>
        </p:nvGrpSpPr>
        <p:grpSpPr>
          <a:xfrm>
            <a:off x="202275" y="211950"/>
            <a:ext cx="8739453" cy="4719600"/>
            <a:chOff x="-1224775" y="687400"/>
            <a:chExt cx="8739453" cy="4719600"/>
          </a:xfrm>
        </p:grpSpPr>
        <p:sp>
          <p:nvSpPr>
            <p:cNvPr id="900" name="Google Shape;900;p32"/>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2"/>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2" name="Google Shape;902;p3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903" name="Google Shape;903;p32"/>
            <p:cNvGrpSpPr/>
            <p:nvPr/>
          </p:nvGrpSpPr>
          <p:grpSpPr>
            <a:xfrm>
              <a:off x="6899500" y="775681"/>
              <a:ext cx="159637" cy="159637"/>
              <a:chOff x="3492150" y="2030125"/>
              <a:chExt cx="96300" cy="96300"/>
            </a:xfrm>
          </p:grpSpPr>
          <p:cxnSp>
            <p:nvCxnSpPr>
              <p:cNvPr id="904" name="Google Shape;904;p3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905" name="Google Shape;905;p3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906" name="Google Shape;906;p3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 name="Google Shape;907;p32"/>
          <p:cNvSpPr txBox="1"/>
          <p:nvPr>
            <p:ph idx="1" type="subTitle"/>
          </p:nvPr>
        </p:nvSpPr>
        <p:spPr>
          <a:xfrm>
            <a:off x="7200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8" name="Google Shape;908;p32"/>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9" name="Google Shape;909;p32"/>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0" name="Google Shape;910;p32"/>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1" name="Google Shape;911;p32"/>
          <p:cNvSpPr txBox="1"/>
          <p:nvPr>
            <p:ph idx="5" type="subTitle"/>
          </p:nvPr>
        </p:nvSpPr>
        <p:spPr>
          <a:xfrm>
            <a:off x="34038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2" name="Google Shape;912;p32"/>
          <p:cNvSpPr txBox="1"/>
          <p:nvPr>
            <p:ph idx="6" type="subTitle"/>
          </p:nvPr>
        </p:nvSpPr>
        <p:spPr>
          <a:xfrm>
            <a:off x="60876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3" name="Google Shape;913;p32"/>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914" name="Shape 914"/>
        <p:cNvGrpSpPr/>
        <p:nvPr/>
      </p:nvGrpSpPr>
      <p:grpSpPr>
        <a:xfrm>
          <a:off x="0" y="0"/>
          <a:ext cx="0" cy="0"/>
          <a:chOff x="0" y="0"/>
          <a:chExt cx="0" cy="0"/>
        </a:xfrm>
      </p:grpSpPr>
      <p:pic>
        <p:nvPicPr>
          <p:cNvPr id="915" name="Google Shape;915;p3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916" name="Google Shape;916;p33"/>
          <p:cNvGrpSpPr/>
          <p:nvPr/>
        </p:nvGrpSpPr>
        <p:grpSpPr>
          <a:xfrm>
            <a:off x="516899" y="556454"/>
            <a:ext cx="5498806" cy="4383300"/>
            <a:chOff x="2015899" y="687400"/>
            <a:chExt cx="5498806" cy="4383300"/>
          </a:xfrm>
        </p:grpSpPr>
        <p:sp>
          <p:nvSpPr>
            <p:cNvPr id="917" name="Google Shape;917;p33"/>
            <p:cNvSpPr/>
            <p:nvPr/>
          </p:nvSpPr>
          <p:spPr>
            <a:xfrm>
              <a:off x="2015899" y="687400"/>
              <a:ext cx="54984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9" name="Google Shape;919;p3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920" name="Google Shape;920;p33"/>
            <p:cNvGrpSpPr/>
            <p:nvPr/>
          </p:nvGrpSpPr>
          <p:grpSpPr>
            <a:xfrm>
              <a:off x="6899500" y="775681"/>
              <a:ext cx="159637" cy="159637"/>
              <a:chOff x="3492150" y="2030125"/>
              <a:chExt cx="96300" cy="96300"/>
            </a:xfrm>
          </p:grpSpPr>
          <p:cxnSp>
            <p:nvCxnSpPr>
              <p:cNvPr id="921" name="Google Shape;921;p3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922" name="Google Shape;922;p3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923" name="Google Shape;923;p3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33"/>
          <p:cNvGrpSpPr/>
          <p:nvPr/>
        </p:nvGrpSpPr>
        <p:grpSpPr>
          <a:xfrm>
            <a:off x="7117599" y="-130989"/>
            <a:ext cx="2493777" cy="2279278"/>
            <a:chOff x="-4877750" y="-26075"/>
            <a:chExt cx="3721500" cy="3401400"/>
          </a:xfrm>
        </p:grpSpPr>
        <p:cxnSp>
          <p:nvCxnSpPr>
            <p:cNvPr id="925" name="Google Shape;925;p3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26" name="Google Shape;926;p3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27" name="Google Shape;927;p3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28" name="Google Shape;928;p3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29" name="Google Shape;929;p3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30" name="Google Shape;930;p3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31" name="Google Shape;931;p3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32" name="Google Shape;932;p3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33" name="Google Shape;933;p3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34" name="Google Shape;934;p3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35" name="Google Shape;935;p3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36" name="Google Shape;936;p3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37" name="Google Shape;937;p3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38" name="Google Shape;938;p3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39" name="Google Shape;939;p3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40" name="Google Shape;940;p3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41" name="Google Shape;941;p3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42" name="Google Shape;942;p3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43" name="Google Shape;943;p3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944" name="Google Shape;944;p33"/>
          <p:cNvSpPr txBox="1"/>
          <p:nvPr>
            <p:ph type="title"/>
          </p:nvPr>
        </p:nvSpPr>
        <p:spPr>
          <a:xfrm>
            <a:off x="6173150" y="3135625"/>
            <a:ext cx="1714500" cy="107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45" name="Google Shape;945;p33"/>
          <p:cNvSpPr txBox="1"/>
          <p:nvPr>
            <p:ph idx="1" type="subTitle"/>
          </p:nvPr>
        </p:nvSpPr>
        <p:spPr>
          <a:xfrm>
            <a:off x="1997950" y="130842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46" name="Google Shape;946;p33"/>
          <p:cNvSpPr txBox="1"/>
          <p:nvPr>
            <p:ph idx="2" type="subTitle"/>
          </p:nvPr>
        </p:nvSpPr>
        <p:spPr>
          <a:xfrm>
            <a:off x="1997950" y="16719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7" name="Google Shape;947;p33"/>
          <p:cNvSpPr txBox="1"/>
          <p:nvPr>
            <p:ph idx="3" type="subTitle"/>
          </p:nvPr>
        </p:nvSpPr>
        <p:spPr>
          <a:xfrm>
            <a:off x="1997950" y="2823460"/>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8" name="Google Shape;948;p33"/>
          <p:cNvSpPr txBox="1"/>
          <p:nvPr>
            <p:ph idx="4" type="subTitle"/>
          </p:nvPr>
        </p:nvSpPr>
        <p:spPr>
          <a:xfrm>
            <a:off x="1997950" y="39748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9" name="Google Shape;949;p33"/>
          <p:cNvSpPr txBox="1"/>
          <p:nvPr>
            <p:ph idx="5" type="subTitle"/>
          </p:nvPr>
        </p:nvSpPr>
        <p:spPr>
          <a:xfrm>
            <a:off x="1997950" y="245987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0" name="Google Shape;950;p33"/>
          <p:cNvSpPr txBox="1"/>
          <p:nvPr>
            <p:ph idx="6" type="subTitle"/>
          </p:nvPr>
        </p:nvSpPr>
        <p:spPr>
          <a:xfrm>
            <a:off x="1997950" y="3611450"/>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951" name="Shape 951"/>
        <p:cNvGrpSpPr/>
        <p:nvPr/>
      </p:nvGrpSpPr>
      <p:grpSpPr>
        <a:xfrm>
          <a:off x="0" y="0"/>
          <a:ext cx="0" cy="0"/>
          <a:chOff x="0" y="0"/>
          <a:chExt cx="0" cy="0"/>
        </a:xfrm>
      </p:grpSpPr>
      <p:pic>
        <p:nvPicPr>
          <p:cNvPr id="952" name="Google Shape;952;p3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953" name="Google Shape;953;p34"/>
          <p:cNvGrpSpPr/>
          <p:nvPr/>
        </p:nvGrpSpPr>
        <p:grpSpPr>
          <a:xfrm>
            <a:off x="1673899" y="1332161"/>
            <a:ext cx="2493777" cy="2279278"/>
            <a:chOff x="-4877750" y="-26075"/>
            <a:chExt cx="3721500" cy="3401400"/>
          </a:xfrm>
        </p:grpSpPr>
        <p:cxnSp>
          <p:nvCxnSpPr>
            <p:cNvPr id="954" name="Google Shape;954;p3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3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56" name="Google Shape;956;p3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57" name="Google Shape;957;p3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58" name="Google Shape;958;p3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59" name="Google Shape;959;p3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60" name="Google Shape;960;p3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61" name="Google Shape;961;p3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62" name="Google Shape;962;p3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63" name="Google Shape;963;p3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64" name="Google Shape;964;p3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65" name="Google Shape;965;p3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66" name="Google Shape;966;p3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67" name="Google Shape;967;p3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3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69" name="Google Shape;969;p3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70" name="Google Shape;970;p3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71" name="Google Shape;971;p3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72" name="Google Shape;972;p3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973" name="Google Shape;973;p34"/>
          <p:cNvGrpSpPr/>
          <p:nvPr/>
        </p:nvGrpSpPr>
        <p:grpSpPr>
          <a:xfrm>
            <a:off x="3710450" y="551296"/>
            <a:ext cx="4403425" cy="4383300"/>
            <a:chOff x="3111400" y="687400"/>
            <a:chExt cx="4403425" cy="4383300"/>
          </a:xfrm>
        </p:grpSpPr>
        <p:sp>
          <p:nvSpPr>
            <p:cNvPr id="974" name="Google Shape;974;p34"/>
            <p:cNvSpPr/>
            <p:nvPr/>
          </p:nvSpPr>
          <p:spPr>
            <a:xfrm>
              <a:off x="3111400" y="687400"/>
              <a:ext cx="44031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3111725" y="687400"/>
              <a:ext cx="4403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6" name="Google Shape;976;p3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977" name="Google Shape;977;p34"/>
            <p:cNvGrpSpPr/>
            <p:nvPr/>
          </p:nvGrpSpPr>
          <p:grpSpPr>
            <a:xfrm>
              <a:off x="6899500" y="775681"/>
              <a:ext cx="159637" cy="159637"/>
              <a:chOff x="3492150" y="2030125"/>
              <a:chExt cx="96300" cy="96300"/>
            </a:xfrm>
          </p:grpSpPr>
          <p:cxnSp>
            <p:nvCxnSpPr>
              <p:cNvPr id="978" name="Google Shape;978;p3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979" name="Google Shape;979;p3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980" name="Google Shape;980;p3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34"/>
          <p:cNvSpPr txBox="1"/>
          <p:nvPr>
            <p:ph type="title"/>
          </p:nvPr>
        </p:nvSpPr>
        <p:spPr>
          <a:xfrm>
            <a:off x="1298625" y="3293825"/>
            <a:ext cx="2424600" cy="119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2" name="Google Shape;982;p34"/>
          <p:cNvSpPr txBox="1"/>
          <p:nvPr>
            <p:ph idx="1" type="subTitle"/>
          </p:nvPr>
        </p:nvSpPr>
        <p:spPr>
          <a:xfrm>
            <a:off x="4337300" y="1308433"/>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3" name="Google Shape;983;p34"/>
          <p:cNvSpPr txBox="1"/>
          <p:nvPr>
            <p:ph idx="2" type="subTitle"/>
          </p:nvPr>
        </p:nvSpPr>
        <p:spPr>
          <a:xfrm>
            <a:off x="4337300" y="16720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4" name="Google Shape;984;p34"/>
          <p:cNvSpPr txBox="1"/>
          <p:nvPr>
            <p:ph idx="3" type="subTitle"/>
          </p:nvPr>
        </p:nvSpPr>
        <p:spPr>
          <a:xfrm>
            <a:off x="4337300" y="282345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5" name="Google Shape;985;p34"/>
          <p:cNvSpPr txBox="1"/>
          <p:nvPr>
            <p:ph idx="4" type="subTitle"/>
          </p:nvPr>
        </p:nvSpPr>
        <p:spPr>
          <a:xfrm>
            <a:off x="4337300" y="39749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6" name="Google Shape;986;p34"/>
          <p:cNvSpPr txBox="1"/>
          <p:nvPr>
            <p:ph idx="5" type="subTitle"/>
          </p:nvPr>
        </p:nvSpPr>
        <p:spPr>
          <a:xfrm>
            <a:off x="4337300" y="2459946"/>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7" name="Google Shape;987;p34"/>
          <p:cNvSpPr txBox="1"/>
          <p:nvPr>
            <p:ph idx="6" type="subTitle"/>
          </p:nvPr>
        </p:nvSpPr>
        <p:spPr>
          <a:xfrm>
            <a:off x="4337300" y="3611458"/>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88" name="Shape 988"/>
        <p:cNvGrpSpPr/>
        <p:nvPr/>
      </p:nvGrpSpPr>
      <p:grpSpPr>
        <a:xfrm>
          <a:off x="0" y="0"/>
          <a:ext cx="0" cy="0"/>
          <a:chOff x="0" y="0"/>
          <a:chExt cx="0" cy="0"/>
        </a:xfrm>
      </p:grpSpPr>
      <p:grpSp>
        <p:nvGrpSpPr>
          <p:cNvPr id="989" name="Google Shape;989;p35"/>
          <p:cNvGrpSpPr/>
          <p:nvPr/>
        </p:nvGrpSpPr>
        <p:grpSpPr>
          <a:xfrm>
            <a:off x="-263576" y="-90314"/>
            <a:ext cx="2493777" cy="2279278"/>
            <a:chOff x="-4877750" y="-26075"/>
            <a:chExt cx="3721500" cy="3401400"/>
          </a:xfrm>
        </p:grpSpPr>
        <p:cxnSp>
          <p:nvCxnSpPr>
            <p:cNvPr id="990" name="Google Shape;990;p3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91" name="Google Shape;991;p3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92" name="Google Shape;992;p3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3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3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3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96" name="Google Shape;996;p3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997" name="Google Shape;997;p3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98" name="Google Shape;998;p3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999" name="Google Shape;999;p3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00" name="Google Shape;1000;p3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01" name="Google Shape;1001;p3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02" name="Google Shape;1002;p3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03" name="Google Shape;1003;p3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04" name="Google Shape;1004;p3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05" name="Google Shape;1005;p3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06" name="Google Shape;1006;p3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07" name="Google Shape;1007;p3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08" name="Google Shape;1008;p3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1009" name="Google Shape;1009;p3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010" name="Google Shape;1010;p35"/>
          <p:cNvGrpSpPr/>
          <p:nvPr/>
        </p:nvGrpSpPr>
        <p:grpSpPr>
          <a:xfrm>
            <a:off x="202275" y="211950"/>
            <a:ext cx="8739453" cy="4719600"/>
            <a:chOff x="-1224775" y="687400"/>
            <a:chExt cx="8739453" cy="4719600"/>
          </a:xfrm>
        </p:grpSpPr>
        <p:sp>
          <p:nvSpPr>
            <p:cNvPr id="1011" name="Google Shape;1011;p35"/>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5"/>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3" name="Google Shape;1013;p3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014" name="Google Shape;1014;p35"/>
            <p:cNvGrpSpPr/>
            <p:nvPr/>
          </p:nvGrpSpPr>
          <p:grpSpPr>
            <a:xfrm>
              <a:off x="6899500" y="775681"/>
              <a:ext cx="159637" cy="159637"/>
              <a:chOff x="3492150" y="2030125"/>
              <a:chExt cx="96300" cy="96300"/>
            </a:xfrm>
          </p:grpSpPr>
          <p:cxnSp>
            <p:nvCxnSpPr>
              <p:cNvPr id="1015" name="Google Shape;1015;p3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016" name="Google Shape;1016;p3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017" name="Google Shape;1017;p3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35"/>
          <p:cNvSpPr txBox="1"/>
          <p:nvPr>
            <p:ph idx="1" type="subTitle"/>
          </p:nvPr>
        </p:nvSpPr>
        <p:spPr>
          <a:xfrm>
            <a:off x="1388957" y="1459475"/>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9" name="Google Shape;1019;p35"/>
          <p:cNvSpPr txBox="1"/>
          <p:nvPr>
            <p:ph idx="2" type="subTitle"/>
          </p:nvPr>
        </p:nvSpPr>
        <p:spPr>
          <a:xfrm>
            <a:off x="1388956" y="1921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0" name="Google Shape;1020;p35"/>
          <p:cNvSpPr txBox="1"/>
          <p:nvPr>
            <p:ph idx="3" type="subTitle"/>
          </p:nvPr>
        </p:nvSpPr>
        <p:spPr>
          <a:xfrm>
            <a:off x="5831444" y="1921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1" name="Google Shape;1021;p35"/>
          <p:cNvSpPr txBox="1"/>
          <p:nvPr>
            <p:ph idx="4" type="subTitle"/>
          </p:nvPr>
        </p:nvSpPr>
        <p:spPr>
          <a:xfrm>
            <a:off x="1388956" y="3532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2" name="Google Shape;1022;p35"/>
          <p:cNvSpPr txBox="1"/>
          <p:nvPr>
            <p:ph idx="5" type="subTitle"/>
          </p:nvPr>
        </p:nvSpPr>
        <p:spPr>
          <a:xfrm>
            <a:off x="5831444" y="3532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3" name="Google Shape;1023;p35"/>
          <p:cNvSpPr txBox="1"/>
          <p:nvPr>
            <p:ph idx="6" type="subTitle"/>
          </p:nvPr>
        </p:nvSpPr>
        <p:spPr>
          <a:xfrm>
            <a:off x="1388957" y="3070350"/>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24" name="Google Shape;1024;p35"/>
          <p:cNvSpPr txBox="1"/>
          <p:nvPr>
            <p:ph idx="7" type="subTitle"/>
          </p:nvPr>
        </p:nvSpPr>
        <p:spPr>
          <a:xfrm>
            <a:off x="5831444" y="1459475"/>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25" name="Google Shape;1025;p35"/>
          <p:cNvSpPr txBox="1"/>
          <p:nvPr>
            <p:ph idx="8" type="subTitle"/>
          </p:nvPr>
        </p:nvSpPr>
        <p:spPr>
          <a:xfrm>
            <a:off x="5831444" y="3070350"/>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26" name="Google Shape;1026;p35"/>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027" name="Shape 1027"/>
        <p:cNvGrpSpPr/>
        <p:nvPr/>
      </p:nvGrpSpPr>
      <p:grpSpPr>
        <a:xfrm>
          <a:off x="0" y="0"/>
          <a:ext cx="0" cy="0"/>
          <a:chOff x="0" y="0"/>
          <a:chExt cx="0" cy="0"/>
        </a:xfrm>
      </p:grpSpPr>
      <p:grpSp>
        <p:nvGrpSpPr>
          <p:cNvPr id="1028" name="Google Shape;1028;p36"/>
          <p:cNvGrpSpPr/>
          <p:nvPr/>
        </p:nvGrpSpPr>
        <p:grpSpPr>
          <a:xfrm>
            <a:off x="-263576" y="-90314"/>
            <a:ext cx="2493777" cy="2279278"/>
            <a:chOff x="-4877750" y="-26075"/>
            <a:chExt cx="3721500" cy="3401400"/>
          </a:xfrm>
        </p:grpSpPr>
        <p:cxnSp>
          <p:nvCxnSpPr>
            <p:cNvPr id="1029" name="Google Shape;1029;p3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30" name="Google Shape;1030;p3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31" name="Google Shape;1031;p3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32" name="Google Shape;1032;p3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33" name="Google Shape;1033;p3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34" name="Google Shape;1034;p3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35" name="Google Shape;1035;p3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36" name="Google Shape;1036;p3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37" name="Google Shape;1037;p3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38" name="Google Shape;1038;p3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39" name="Google Shape;1039;p3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40" name="Google Shape;1040;p3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41" name="Google Shape;1041;p3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42" name="Google Shape;1042;p3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43" name="Google Shape;1043;p3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44" name="Google Shape;1044;p3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045" name="Google Shape;1045;p3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46" name="Google Shape;1046;p3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47" name="Google Shape;1047;p3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1048" name="Google Shape;1048;p3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049" name="Google Shape;1049;p36"/>
          <p:cNvGrpSpPr/>
          <p:nvPr/>
        </p:nvGrpSpPr>
        <p:grpSpPr>
          <a:xfrm>
            <a:off x="202275" y="211950"/>
            <a:ext cx="8739453" cy="4719600"/>
            <a:chOff x="-1224775" y="687400"/>
            <a:chExt cx="8739453" cy="4719600"/>
          </a:xfrm>
        </p:grpSpPr>
        <p:sp>
          <p:nvSpPr>
            <p:cNvPr id="1050" name="Google Shape;1050;p36"/>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2" name="Google Shape;1052;p3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053" name="Google Shape;1053;p36"/>
            <p:cNvGrpSpPr/>
            <p:nvPr/>
          </p:nvGrpSpPr>
          <p:grpSpPr>
            <a:xfrm>
              <a:off x="6899500" y="775681"/>
              <a:ext cx="159637" cy="159637"/>
              <a:chOff x="3492150" y="2030125"/>
              <a:chExt cx="96300" cy="96300"/>
            </a:xfrm>
          </p:grpSpPr>
          <p:cxnSp>
            <p:nvCxnSpPr>
              <p:cNvPr id="1054" name="Google Shape;1054;p3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055" name="Google Shape;1055;p3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056" name="Google Shape;1056;p3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36"/>
          <p:cNvSpPr txBox="1"/>
          <p:nvPr>
            <p:ph idx="1" type="subTitle"/>
          </p:nvPr>
        </p:nvSpPr>
        <p:spPr>
          <a:xfrm>
            <a:off x="2537251" y="1401700"/>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58" name="Google Shape;1058;p36"/>
          <p:cNvSpPr txBox="1"/>
          <p:nvPr>
            <p:ph idx="2" type="subTitle"/>
          </p:nvPr>
        </p:nvSpPr>
        <p:spPr>
          <a:xfrm>
            <a:off x="4063638" y="1390150"/>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9" name="Google Shape;1059;p36"/>
          <p:cNvSpPr txBox="1"/>
          <p:nvPr>
            <p:ph idx="3" type="subTitle"/>
          </p:nvPr>
        </p:nvSpPr>
        <p:spPr>
          <a:xfrm>
            <a:off x="4063638" y="3993784"/>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0" name="Google Shape;1060;p36"/>
          <p:cNvSpPr txBox="1"/>
          <p:nvPr>
            <p:ph idx="4" type="subTitle"/>
          </p:nvPr>
        </p:nvSpPr>
        <p:spPr>
          <a:xfrm>
            <a:off x="4063638" y="2258028"/>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1" name="Google Shape;1061;p36"/>
          <p:cNvSpPr txBox="1"/>
          <p:nvPr>
            <p:ph idx="5" type="subTitle"/>
          </p:nvPr>
        </p:nvSpPr>
        <p:spPr>
          <a:xfrm>
            <a:off x="4063638" y="3125906"/>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2" name="Google Shape;1062;p36"/>
          <p:cNvSpPr txBox="1"/>
          <p:nvPr>
            <p:ph idx="6" type="subTitle"/>
          </p:nvPr>
        </p:nvSpPr>
        <p:spPr>
          <a:xfrm>
            <a:off x="2537251" y="2269578"/>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63" name="Google Shape;1063;p36"/>
          <p:cNvSpPr txBox="1"/>
          <p:nvPr>
            <p:ph idx="7" type="subTitle"/>
          </p:nvPr>
        </p:nvSpPr>
        <p:spPr>
          <a:xfrm>
            <a:off x="2537250" y="4005334"/>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64" name="Google Shape;1064;p36"/>
          <p:cNvSpPr txBox="1"/>
          <p:nvPr>
            <p:ph idx="8" type="subTitle"/>
          </p:nvPr>
        </p:nvSpPr>
        <p:spPr>
          <a:xfrm>
            <a:off x="2537250" y="3137456"/>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65" name="Google Shape;1065;p36"/>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66" name="Shape 1066"/>
        <p:cNvGrpSpPr/>
        <p:nvPr/>
      </p:nvGrpSpPr>
      <p:grpSpPr>
        <a:xfrm>
          <a:off x="0" y="0"/>
          <a:ext cx="0" cy="0"/>
          <a:chOff x="0" y="0"/>
          <a:chExt cx="0" cy="0"/>
        </a:xfrm>
      </p:grpSpPr>
      <p:pic>
        <p:nvPicPr>
          <p:cNvPr id="1067" name="Google Shape;1067;p3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068" name="Google Shape;1068;p37"/>
          <p:cNvGrpSpPr/>
          <p:nvPr/>
        </p:nvGrpSpPr>
        <p:grpSpPr>
          <a:xfrm>
            <a:off x="202275" y="211950"/>
            <a:ext cx="8739453" cy="4719600"/>
            <a:chOff x="-1224775" y="687400"/>
            <a:chExt cx="8739453" cy="4719600"/>
          </a:xfrm>
        </p:grpSpPr>
        <p:sp>
          <p:nvSpPr>
            <p:cNvPr id="1069" name="Google Shape;1069;p37"/>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7"/>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1" name="Google Shape;1071;p3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072" name="Google Shape;1072;p37"/>
            <p:cNvGrpSpPr/>
            <p:nvPr/>
          </p:nvGrpSpPr>
          <p:grpSpPr>
            <a:xfrm>
              <a:off x="6899500" y="775681"/>
              <a:ext cx="159637" cy="159637"/>
              <a:chOff x="3492150" y="2030125"/>
              <a:chExt cx="96300" cy="96300"/>
            </a:xfrm>
          </p:grpSpPr>
          <p:cxnSp>
            <p:nvCxnSpPr>
              <p:cNvPr id="1073" name="Google Shape;1073;p3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074" name="Google Shape;1074;p3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075" name="Google Shape;1075;p3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37"/>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7" name="Google Shape;1077;p37"/>
          <p:cNvSpPr txBox="1"/>
          <p:nvPr>
            <p:ph idx="1" type="subTitle"/>
          </p:nvPr>
        </p:nvSpPr>
        <p:spPr>
          <a:xfrm>
            <a:off x="719783" y="236541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8" name="Google Shape;1078;p37"/>
          <p:cNvSpPr txBox="1"/>
          <p:nvPr>
            <p:ph idx="2" type="subTitle"/>
          </p:nvPr>
        </p:nvSpPr>
        <p:spPr>
          <a:xfrm>
            <a:off x="3483750"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9" name="Google Shape;1079;p37"/>
          <p:cNvSpPr txBox="1"/>
          <p:nvPr>
            <p:ph idx="3" type="subTitle"/>
          </p:nvPr>
        </p:nvSpPr>
        <p:spPr>
          <a:xfrm>
            <a:off x="6247717"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0" name="Google Shape;1080;p37"/>
          <p:cNvSpPr txBox="1"/>
          <p:nvPr>
            <p:ph idx="4" type="subTitle"/>
          </p:nvPr>
        </p:nvSpPr>
        <p:spPr>
          <a:xfrm>
            <a:off x="719783" y="412370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1" name="Google Shape;1081;p37"/>
          <p:cNvSpPr txBox="1"/>
          <p:nvPr>
            <p:ph idx="5" type="subTitle"/>
          </p:nvPr>
        </p:nvSpPr>
        <p:spPr>
          <a:xfrm>
            <a:off x="3483750"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2" name="Google Shape;1082;p37"/>
          <p:cNvSpPr txBox="1"/>
          <p:nvPr>
            <p:ph idx="6" type="subTitle"/>
          </p:nvPr>
        </p:nvSpPr>
        <p:spPr>
          <a:xfrm>
            <a:off x="6247717"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3" name="Google Shape;1083;p37"/>
          <p:cNvSpPr txBox="1"/>
          <p:nvPr>
            <p:ph idx="7" type="subTitle"/>
          </p:nvPr>
        </p:nvSpPr>
        <p:spPr>
          <a:xfrm>
            <a:off x="719783" y="194125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4" name="Google Shape;1084;p37"/>
          <p:cNvSpPr txBox="1"/>
          <p:nvPr>
            <p:ph idx="8" type="subTitle"/>
          </p:nvPr>
        </p:nvSpPr>
        <p:spPr>
          <a:xfrm>
            <a:off x="3483750"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5" name="Google Shape;1085;p37"/>
          <p:cNvSpPr txBox="1"/>
          <p:nvPr>
            <p:ph idx="9" type="subTitle"/>
          </p:nvPr>
        </p:nvSpPr>
        <p:spPr>
          <a:xfrm>
            <a:off x="6247717"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6" name="Google Shape;1086;p37"/>
          <p:cNvSpPr txBox="1"/>
          <p:nvPr>
            <p:ph idx="13" type="subTitle"/>
          </p:nvPr>
        </p:nvSpPr>
        <p:spPr>
          <a:xfrm>
            <a:off x="719783" y="369500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7" name="Google Shape;1087;p37"/>
          <p:cNvSpPr txBox="1"/>
          <p:nvPr>
            <p:ph idx="14" type="subTitle"/>
          </p:nvPr>
        </p:nvSpPr>
        <p:spPr>
          <a:xfrm>
            <a:off x="3483750"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8" name="Google Shape;1088;p37"/>
          <p:cNvSpPr txBox="1"/>
          <p:nvPr>
            <p:ph idx="15" type="subTitle"/>
          </p:nvPr>
        </p:nvSpPr>
        <p:spPr>
          <a:xfrm>
            <a:off x="6247717"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89" name="Shape 1089"/>
        <p:cNvGrpSpPr/>
        <p:nvPr/>
      </p:nvGrpSpPr>
      <p:grpSpPr>
        <a:xfrm>
          <a:off x="0" y="0"/>
          <a:ext cx="0" cy="0"/>
          <a:chOff x="0" y="0"/>
          <a:chExt cx="0" cy="0"/>
        </a:xfrm>
      </p:grpSpPr>
      <p:pic>
        <p:nvPicPr>
          <p:cNvPr id="1090" name="Google Shape;1090;p3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091" name="Google Shape;1091;p38"/>
          <p:cNvGrpSpPr/>
          <p:nvPr/>
        </p:nvGrpSpPr>
        <p:grpSpPr>
          <a:xfrm>
            <a:off x="7056649" y="-175564"/>
            <a:ext cx="2493777" cy="2279278"/>
            <a:chOff x="-4877750" y="-26075"/>
            <a:chExt cx="3721500" cy="3401400"/>
          </a:xfrm>
        </p:grpSpPr>
        <p:cxnSp>
          <p:nvCxnSpPr>
            <p:cNvPr id="1092" name="Google Shape;1092;p3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93" name="Google Shape;1093;p3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94" name="Google Shape;1094;p3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95" name="Google Shape;1095;p3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96" name="Google Shape;1096;p3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97" name="Google Shape;1097;p3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98" name="Google Shape;1098;p3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099" name="Google Shape;1099;p3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00" name="Google Shape;1100;p3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01" name="Google Shape;1101;p3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02" name="Google Shape;1102;p3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03" name="Google Shape;1103;p3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04" name="Google Shape;1104;p3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05" name="Google Shape;1105;p3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06" name="Google Shape;1106;p3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3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08" name="Google Shape;1108;p3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09" name="Google Shape;1109;p3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10" name="Google Shape;1110;p3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111" name="Google Shape;1111;p38"/>
          <p:cNvGrpSpPr/>
          <p:nvPr/>
        </p:nvGrpSpPr>
        <p:grpSpPr>
          <a:xfrm>
            <a:off x="-1007051" y="1432111"/>
            <a:ext cx="2493777" cy="2279278"/>
            <a:chOff x="-4877750" y="-26075"/>
            <a:chExt cx="3721500" cy="3401400"/>
          </a:xfrm>
        </p:grpSpPr>
        <p:cxnSp>
          <p:nvCxnSpPr>
            <p:cNvPr id="1112" name="Google Shape;1112;p3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13" name="Google Shape;1113;p3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14" name="Google Shape;1114;p3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15" name="Google Shape;1115;p3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16" name="Google Shape;1116;p3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17" name="Google Shape;1117;p3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18" name="Google Shape;1118;p3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19" name="Google Shape;1119;p3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20" name="Google Shape;1120;p3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21" name="Google Shape;1121;p3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22" name="Google Shape;1122;p3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23" name="Google Shape;1123;p3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24" name="Google Shape;1124;p3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25" name="Google Shape;1125;p3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26" name="Google Shape;1126;p3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27" name="Google Shape;1127;p3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28" name="Google Shape;1128;p3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29" name="Google Shape;1129;p3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30" name="Google Shape;1130;p3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131" name="Google Shape;1131;p38"/>
          <p:cNvGrpSpPr/>
          <p:nvPr/>
        </p:nvGrpSpPr>
        <p:grpSpPr>
          <a:xfrm>
            <a:off x="1285350" y="203925"/>
            <a:ext cx="6573304" cy="4735500"/>
            <a:chOff x="1000650" y="105497"/>
            <a:chExt cx="6573304" cy="4735500"/>
          </a:xfrm>
        </p:grpSpPr>
        <p:grpSp>
          <p:nvGrpSpPr>
            <p:cNvPr id="1132" name="Google Shape;1132;p38"/>
            <p:cNvGrpSpPr/>
            <p:nvPr/>
          </p:nvGrpSpPr>
          <p:grpSpPr>
            <a:xfrm>
              <a:off x="1000650" y="105497"/>
              <a:ext cx="6573304" cy="4735500"/>
              <a:chOff x="1000650" y="105497"/>
              <a:chExt cx="6573304" cy="4735500"/>
            </a:xfrm>
          </p:grpSpPr>
          <p:sp>
            <p:nvSpPr>
              <p:cNvPr id="1133" name="Google Shape;1133;p38"/>
              <p:cNvSpPr/>
              <p:nvPr/>
            </p:nvSpPr>
            <p:spPr>
              <a:xfrm>
                <a:off x="1000650" y="105497"/>
                <a:ext cx="6573300" cy="47355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8"/>
              <p:cNvSpPr/>
              <p:nvPr/>
            </p:nvSpPr>
            <p:spPr>
              <a:xfrm>
                <a:off x="1000654" y="105500"/>
                <a:ext cx="6573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35" name="Google Shape;1135;p38"/>
            <p:cNvCxnSpPr/>
            <p:nvPr/>
          </p:nvCxnSpPr>
          <p:spPr>
            <a:xfrm>
              <a:off x="6658855" y="3533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136" name="Google Shape;1136;p38"/>
            <p:cNvGrpSpPr/>
            <p:nvPr/>
          </p:nvGrpSpPr>
          <p:grpSpPr>
            <a:xfrm>
              <a:off x="6959287" y="193781"/>
              <a:ext cx="159637" cy="159637"/>
              <a:chOff x="3492150" y="2030125"/>
              <a:chExt cx="96300" cy="96300"/>
            </a:xfrm>
          </p:grpSpPr>
          <p:cxnSp>
            <p:nvCxnSpPr>
              <p:cNvPr id="1137" name="Google Shape;1137;p3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138" name="Google Shape;1138;p3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139" name="Google Shape;1139;p38"/>
            <p:cNvSpPr/>
            <p:nvPr/>
          </p:nvSpPr>
          <p:spPr>
            <a:xfrm>
              <a:off x="7259484" y="1937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38"/>
          <p:cNvSpPr txBox="1"/>
          <p:nvPr>
            <p:ph hasCustomPrompt="1" type="title"/>
          </p:nvPr>
        </p:nvSpPr>
        <p:spPr>
          <a:xfrm>
            <a:off x="2527500" y="6924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41" name="Google Shape;1141;p38"/>
          <p:cNvSpPr txBox="1"/>
          <p:nvPr>
            <p:ph idx="1" type="subTitle"/>
          </p:nvPr>
        </p:nvSpPr>
        <p:spPr>
          <a:xfrm>
            <a:off x="2527500" y="14445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2" name="Google Shape;1142;p38"/>
          <p:cNvSpPr txBox="1"/>
          <p:nvPr>
            <p:ph hasCustomPrompt="1" idx="2" type="title"/>
          </p:nvPr>
        </p:nvSpPr>
        <p:spPr>
          <a:xfrm>
            <a:off x="2527500" y="20518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43" name="Google Shape;1143;p38"/>
          <p:cNvSpPr txBox="1"/>
          <p:nvPr>
            <p:ph idx="3" type="subTitle"/>
          </p:nvPr>
        </p:nvSpPr>
        <p:spPr>
          <a:xfrm>
            <a:off x="2527500" y="2803894"/>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4" name="Google Shape;1144;p38"/>
          <p:cNvSpPr txBox="1"/>
          <p:nvPr>
            <p:ph hasCustomPrompt="1" idx="4" type="title"/>
          </p:nvPr>
        </p:nvSpPr>
        <p:spPr>
          <a:xfrm>
            <a:off x="2527500" y="34112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45" name="Google Shape;1145;p38"/>
          <p:cNvSpPr txBox="1"/>
          <p:nvPr>
            <p:ph idx="5" type="subTitle"/>
          </p:nvPr>
        </p:nvSpPr>
        <p:spPr>
          <a:xfrm>
            <a:off x="2527500" y="41633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46" name="Shape 1146"/>
        <p:cNvGrpSpPr/>
        <p:nvPr/>
      </p:nvGrpSpPr>
      <p:grpSpPr>
        <a:xfrm>
          <a:off x="0" y="0"/>
          <a:ext cx="0" cy="0"/>
          <a:chOff x="0" y="0"/>
          <a:chExt cx="0" cy="0"/>
        </a:xfrm>
      </p:grpSpPr>
      <p:pic>
        <p:nvPicPr>
          <p:cNvPr id="1147" name="Google Shape;1147;p3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148" name="Google Shape;1148;p39"/>
          <p:cNvGrpSpPr/>
          <p:nvPr/>
        </p:nvGrpSpPr>
        <p:grpSpPr>
          <a:xfrm>
            <a:off x="2289211" y="4049836"/>
            <a:ext cx="2493777" cy="2279278"/>
            <a:chOff x="-4877750" y="-26075"/>
            <a:chExt cx="3721500" cy="3401400"/>
          </a:xfrm>
        </p:grpSpPr>
        <p:cxnSp>
          <p:nvCxnSpPr>
            <p:cNvPr id="1149" name="Google Shape;1149;p3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50" name="Google Shape;1150;p3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51" name="Google Shape;1151;p3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52" name="Google Shape;1152;p3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53" name="Google Shape;1153;p3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54" name="Google Shape;1154;p3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55" name="Google Shape;1155;p3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56" name="Google Shape;1156;p3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57" name="Google Shape;1157;p3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58" name="Google Shape;1158;p3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59" name="Google Shape;1159;p3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60" name="Google Shape;1160;p3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61" name="Google Shape;1161;p3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62" name="Google Shape;1162;p3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63" name="Google Shape;1163;p3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64" name="Google Shape;1164;p3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165" name="Google Shape;1165;p3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66" name="Google Shape;1166;p3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167" name="Google Shape;1167;p3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168" name="Google Shape;1168;p39"/>
          <p:cNvGrpSpPr/>
          <p:nvPr/>
        </p:nvGrpSpPr>
        <p:grpSpPr>
          <a:xfrm>
            <a:off x="925662" y="364075"/>
            <a:ext cx="5455517" cy="3875400"/>
            <a:chOff x="2058924" y="687400"/>
            <a:chExt cx="5455517" cy="3875400"/>
          </a:xfrm>
        </p:grpSpPr>
        <p:sp>
          <p:nvSpPr>
            <p:cNvPr id="1169" name="Google Shape;1169;p39"/>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9"/>
            <p:cNvSpPr/>
            <p:nvPr/>
          </p:nvSpPr>
          <p:spPr>
            <a:xfrm>
              <a:off x="2058942" y="687400"/>
              <a:ext cx="5455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1" name="Google Shape;1171;p39"/>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1172" name="Google Shape;1172;p39"/>
            <p:cNvGrpSpPr/>
            <p:nvPr/>
          </p:nvGrpSpPr>
          <p:grpSpPr>
            <a:xfrm>
              <a:off x="6899500" y="775681"/>
              <a:ext cx="159637" cy="159637"/>
              <a:chOff x="3492150" y="2030125"/>
              <a:chExt cx="96300" cy="96300"/>
            </a:xfrm>
          </p:grpSpPr>
          <p:cxnSp>
            <p:nvCxnSpPr>
              <p:cNvPr id="1173" name="Google Shape;1173;p39"/>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1174" name="Google Shape;1174;p39"/>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1175" name="Google Shape;1175;p39"/>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39"/>
          <p:cNvGrpSpPr/>
          <p:nvPr/>
        </p:nvGrpSpPr>
        <p:grpSpPr>
          <a:xfrm>
            <a:off x="1078062" y="516475"/>
            <a:ext cx="5455517" cy="3875400"/>
            <a:chOff x="2058924" y="687400"/>
            <a:chExt cx="5455517" cy="3875400"/>
          </a:xfrm>
        </p:grpSpPr>
        <p:sp>
          <p:nvSpPr>
            <p:cNvPr id="1177" name="Google Shape;1177;p39"/>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9"/>
            <p:cNvSpPr/>
            <p:nvPr/>
          </p:nvSpPr>
          <p:spPr>
            <a:xfrm>
              <a:off x="2058942" y="687400"/>
              <a:ext cx="5455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9" name="Google Shape;1179;p3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180" name="Google Shape;1180;p39"/>
            <p:cNvGrpSpPr/>
            <p:nvPr/>
          </p:nvGrpSpPr>
          <p:grpSpPr>
            <a:xfrm>
              <a:off x="6899500" y="775681"/>
              <a:ext cx="159637" cy="159637"/>
              <a:chOff x="3492150" y="2030125"/>
              <a:chExt cx="96300" cy="96300"/>
            </a:xfrm>
          </p:grpSpPr>
          <p:cxnSp>
            <p:nvCxnSpPr>
              <p:cNvPr id="1181" name="Google Shape;1181;p3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182" name="Google Shape;1182;p3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183" name="Google Shape;1183;p3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39"/>
          <p:cNvGrpSpPr/>
          <p:nvPr/>
        </p:nvGrpSpPr>
        <p:grpSpPr>
          <a:xfrm>
            <a:off x="1230462" y="668875"/>
            <a:ext cx="5455517" cy="3875400"/>
            <a:chOff x="2058924" y="687400"/>
            <a:chExt cx="5455517" cy="3875400"/>
          </a:xfrm>
        </p:grpSpPr>
        <p:sp>
          <p:nvSpPr>
            <p:cNvPr id="1185" name="Google Shape;1185;p39"/>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9"/>
            <p:cNvSpPr/>
            <p:nvPr/>
          </p:nvSpPr>
          <p:spPr>
            <a:xfrm>
              <a:off x="2058942" y="687400"/>
              <a:ext cx="5455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7" name="Google Shape;1187;p3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188" name="Google Shape;1188;p39"/>
            <p:cNvGrpSpPr/>
            <p:nvPr/>
          </p:nvGrpSpPr>
          <p:grpSpPr>
            <a:xfrm>
              <a:off x="6899500" y="775681"/>
              <a:ext cx="159637" cy="159637"/>
              <a:chOff x="3492150" y="2030125"/>
              <a:chExt cx="96300" cy="96300"/>
            </a:xfrm>
          </p:grpSpPr>
          <p:cxnSp>
            <p:nvCxnSpPr>
              <p:cNvPr id="1189" name="Google Shape;1189;p3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190" name="Google Shape;1190;p3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191" name="Google Shape;1191;p3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39"/>
          <p:cNvGrpSpPr/>
          <p:nvPr/>
        </p:nvGrpSpPr>
        <p:grpSpPr>
          <a:xfrm>
            <a:off x="5686272" y="3345625"/>
            <a:ext cx="2961609" cy="1449900"/>
            <a:chOff x="5467297" y="3548600"/>
            <a:chExt cx="2961609" cy="1449900"/>
          </a:xfrm>
        </p:grpSpPr>
        <p:grpSp>
          <p:nvGrpSpPr>
            <p:cNvPr id="1193" name="Google Shape;1193;p39"/>
            <p:cNvGrpSpPr/>
            <p:nvPr/>
          </p:nvGrpSpPr>
          <p:grpSpPr>
            <a:xfrm>
              <a:off x="5467297" y="3548600"/>
              <a:ext cx="2961609" cy="1449900"/>
              <a:chOff x="5467297" y="3548600"/>
              <a:chExt cx="2961609" cy="1449900"/>
            </a:xfrm>
          </p:grpSpPr>
          <p:sp>
            <p:nvSpPr>
              <p:cNvPr id="1194" name="Google Shape;1194;p39"/>
              <p:cNvSpPr/>
              <p:nvPr/>
            </p:nvSpPr>
            <p:spPr>
              <a:xfrm>
                <a:off x="5467297" y="37838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9"/>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39"/>
            <p:cNvGrpSpPr/>
            <p:nvPr/>
          </p:nvGrpSpPr>
          <p:grpSpPr>
            <a:xfrm>
              <a:off x="7513418" y="3636824"/>
              <a:ext cx="760229" cy="159694"/>
              <a:chOff x="7513418" y="3484424"/>
              <a:chExt cx="760229" cy="159694"/>
            </a:xfrm>
          </p:grpSpPr>
          <p:cxnSp>
            <p:nvCxnSpPr>
              <p:cNvPr id="1197" name="Google Shape;1197;p39"/>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198" name="Google Shape;1198;p39"/>
              <p:cNvGrpSpPr/>
              <p:nvPr/>
            </p:nvGrpSpPr>
            <p:grpSpPr>
              <a:xfrm>
                <a:off x="7813850" y="3484481"/>
                <a:ext cx="159637" cy="159637"/>
                <a:chOff x="3492150" y="2030125"/>
                <a:chExt cx="96300" cy="96300"/>
              </a:xfrm>
            </p:grpSpPr>
            <p:cxnSp>
              <p:nvCxnSpPr>
                <p:cNvPr id="1199" name="Google Shape;1199;p3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200" name="Google Shape;1200;p3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201" name="Google Shape;1201;p39"/>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02" name="Google Shape;1202;p39"/>
          <p:cNvSpPr txBox="1"/>
          <p:nvPr>
            <p:ph type="ctrTitle"/>
          </p:nvPr>
        </p:nvSpPr>
        <p:spPr>
          <a:xfrm>
            <a:off x="1811275" y="1035250"/>
            <a:ext cx="4293900" cy="105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3" name="Google Shape;1203;p39"/>
          <p:cNvSpPr txBox="1"/>
          <p:nvPr>
            <p:ph idx="1" type="subTitle"/>
          </p:nvPr>
        </p:nvSpPr>
        <p:spPr>
          <a:xfrm>
            <a:off x="1811275" y="2090225"/>
            <a:ext cx="4293900" cy="125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04" name="Google Shape;1204;p39"/>
          <p:cNvSpPr txBox="1"/>
          <p:nvPr/>
        </p:nvSpPr>
        <p:spPr>
          <a:xfrm>
            <a:off x="5769825" y="3866050"/>
            <a:ext cx="2794500" cy="80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b="1" lang="en" sz="1200">
                <a:solidFill>
                  <a:schemeClr val="dk1"/>
                </a:solidFill>
                <a:uFill>
                  <a:noFill/>
                </a:uFill>
                <a:latin typeface="Barlow"/>
                <a:ea typeface="Barlow"/>
                <a:cs typeface="Barlow"/>
                <a:sym typeface="Barlow"/>
                <a:hlinkClick r:id="rId3">
                  <a:extLst>
                    <a:ext uri="{A12FA001-AC4F-418D-AE19-62706E023703}">
                      <ahyp:hlinkClr val="tx"/>
                    </a:ext>
                  </a:extLst>
                </a:hlinkClick>
              </a:rPr>
              <a:t>Slidesgo</a:t>
            </a:r>
            <a:r>
              <a:rPr lang="en" sz="1200">
                <a:solidFill>
                  <a:schemeClr val="dk1"/>
                </a:solidFill>
                <a:latin typeface="Barlow"/>
                <a:ea typeface="Barlow"/>
                <a:cs typeface="Barlow"/>
                <a:sym typeface="Barlow"/>
              </a:rPr>
              <a:t>, including icons by </a:t>
            </a:r>
            <a:r>
              <a:rPr b="1" lang="en" sz="1200">
                <a:solidFill>
                  <a:schemeClr val="dk1"/>
                </a:solidFill>
                <a:uFill>
                  <a:noFill/>
                </a:uFill>
                <a:latin typeface="Barlow"/>
                <a:ea typeface="Barlow"/>
                <a:cs typeface="Barlow"/>
                <a:sym typeface="Barlow"/>
                <a:hlinkClick r:id="rId4">
                  <a:extLst>
                    <a:ext uri="{A12FA001-AC4F-418D-AE19-62706E023703}">
                      <ahyp:hlinkClr val="tx"/>
                    </a:ext>
                  </a:extLst>
                </a:hlinkClick>
              </a:rPr>
              <a:t>Flaticon</a:t>
            </a:r>
            <a:r>
              <a:rPr b="1" lang="en" sz="1200">
                <a:solidFill>
                  <a:schemeClr val="dk1"/>
                </a:solidFill>
                <a:latin typeface="Barlow"/>
                <a:ea typeface="Barlow"/>
                <a:cs typeface="Barlow"/>
                <a:sym typeface="Barlow"/>
              </a:rPr>
              <a:t> </a:t>
            </a:r>
            <a:r>
              <a:rPr lang="en" sz="1200">
                <a:solidFill>
                  <a:schemeClr val="dk1"/>
                </a:solidFill>
                <a:latin typeface="Barlow"/>
                <a:ea typeface="Barlow"/>
                <a:cs typeface="Barlow"/>
                <a:sym typeface="Barlow"/>
              </a:rPr>
              <a:t>and infographics &amp; images by </a:t>
            </a:r>
            <a:r>
              <a:rPr b="1" lang="en" sz="1200">
                <a:solidFill>
                  <a:schemeClr val="dk1"/>
                </a:solidFill>
                <a:uFill>
                  <a:noFill/>
                </a:uFill>
                <a:latin typeface="Barlow"/>
                <a:ea typeface="Barlow"/>
                <a:cs typeface="Barlow"/>
                <a:sym typeface="Barlow"/>
                <a:hlinkClick r:id="rId5">
                  <a:extLst>
                    <a:ext uri="{A12FA001-AC4F-418D-AE19-62706E023703}">
                      <ahyp:hlinkClr val="tx"/>
                    </a:ext>
                  </a:extLst>
                </a:hlinkClick>
              </a:rPr>
              <a:t>Freepik</a:t>
            </a:r>
            <a:endParaRPr b="1" sz="1200">
              <a:solidFill>
                <a:schemeClr val="dk1"/>
              </a:solidFill>
              <a:latin typeface="Barlow"/>
              <a:ea typeface="Barlow"/>
              <a:cs typeface="Barlow"/>
              <a:sym typeface="Barlow"/>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205" name="Shape 1205"/>
        <p:cNvGrpSpPr/>
        <p:nvPr/>
      </p:nvGrpSpPr>
      <p:grpSpPr>
        <a:xfrm>
          <a:off x="0" y="0"/>
          <a:ext cx="0" cy="0"/>
          <a:chOff x="0" y="0"/>
          <a:chExt cx="0" cy="0"/>
        </a:xfrm>
      </p:grpSpPr>
      <p:pic>
        <p:nvPicPr>
          <p:cNvPr id="1206" name="Google Shape;1206;p4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207" name="Google Shape;1207;p40"/>
          <p:cNvGrpSpPr/>
          <p:nvPr/>
        </p:nvGrpSpPr>
        <p:grpSpPr>
          <a:xfrm>
            <a:off x="6800449" y="813786"/>
            <a:ext cx="2493777" cy="2279278"/>
            <a:chOff x="-4877750" y="-26075"/>
            <a:chExt cx="3721500" cy="3401400"/>
          </a:xfrm>
        </p:grpSpPr>
        <p:cxnSp>
          <p:nvCxnSpPr>
            <p:cNvPr id="1208" name="Google Shape;1208;p4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09" name="Google Shape;1209;p4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4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4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12" name="Google Shape;1212;p4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13" name="Google Shape;1213;p4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14" name="Google Shape;1214;p4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4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16" name="Google Shape;1216;p4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17" name="Google Shape;1217;p4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18" name="Google Shape;1218;p4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19" name="Google Shape;1219;p4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20" name="Google Shape;1220;p4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21" name="Google Shape;1221;p4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22" name="Google Shape;1222;p4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23" name="Google Shape;1223;p4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24" name="Google Shape;1224;p4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25" name="Google Shape;1225;p4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26" name="Google Shape;1226;p4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227" name="Google Shape;1227;p40"/>
          <p:cNvGrpSpPr/>
          <p:nvPr/>
        </p:nvGrpSpPr>
        <p:grpSpPr>
          <a:xfrm>
            <a:off x="307649" y="2559236"/>
            <a:ext cx="2493777" cy="2279278"/>
            <a:chOff x="-4877750" y="-26075"/>
            <a:chExt cx="3721500" cy="3401400"/>
          </a:xfrm>
        </p:grpSpPr>
        <p:cxnSp>
          <p:nvCxnSpPr>
            <p:cNvPr id="1228" name="Google Shape;1228;p4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4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4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31" name="Google Shape;1231;p4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32" name="Google Shape;1232;p4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4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4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35" name="Google Shape;1235;p4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36" name="Google Shape;1236;p4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37" name="Google Shape;1237;p4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38" name="Google Shape;1238;p4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39" name="Google Shape;1239;p4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40" name="Google Shape;1240;p4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41" name="Google Shape;1241;p4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42" name="Google Shape;1242;p4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43" name="Google Shape;1243;p4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44" name="Google Shape;1244;p4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45" name="Google Shape;1245;p4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46" name="Google Shape;1246;p4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247" name="Google Shape;1247;p40"/>
          <p:cNvGrpSpPr/>
          <p:nvPr/>
        </p:nvGrpSpPr>
        <p:grpSpPr>
          <a:xfrm>
            <a:off x="1234200" y="756749"/>
            <a:ext cx="6058216" cy="3020400"/>
            <a:chOff x="1456329" y="687394"/>
            <a:chExt cx="6058216" cy="3020400"/>
          </a:xfrm>
        </p:grpSpPr>
        <p:sp>
          <p:nvSpPr>
            <p:cNvPr id="1248" name="Google Shape;1248;p40"/>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0" name="Google Shape;1250;p40"/>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1251" name="Google Shape;1251;p40"/>
            <p:cNvGrpSpPr/>
            <p:nvPr/>
          </p:nvGrpSpPr>
          <p:grpSpPr>
            <a:xfrm>
              <a:off x="6899500" y="775681"/>
              <a:ext cx="159637" cy="159637"/>
              <a:chOff x="3492150" y="2030125"/>
              <a:chExt cx="96300" cy="96300"/>
            </a:xfrm>
          </p:grpSpPr>
          <p:cxnSp>
            <p:nvCxnSpPr>
              <p:cNvPr id="1252" name="Google Shape;1252;p40"/>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1253" name="Google Shape;1253;p40"/>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1254" name="Google Shape;1254;p40"/>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40"/>
          <p:cNvGrpSpPr/>
          <p:nvPr/>
        </p:nvGrpSpPr>
        <p:grpSpPr>
          <a:xfrm>
            <a:off x="1386600" y="909149"/>
            <a:ext cx="6058216" cy="3020400"/>
            <a:chOff x="1456329" y="687394"/>
            <a:chExt cx="6058216" cy="3020400"/>
          </a:xfrm>
        </p:grpSpPr>
        <p:sp>
          <p:nvSpPr>
            <p:cNvPr id="1256" name="Google Shape;1256;p40"/>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8" name="Google Shape;1258;p4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259" name="Google Shape;1259;p40"/>
            <p:cNvGrpSpPr/>
            <p:nvPr/>
          </p:nvGrpSpPr>
          <p:grpSpPr>
            <a:xfrm>
              <a:off x="6899500" y="775681"/>
              <a:ext cx="159637" cy="159637"/>
              <a:chOff x="3492150" y="2030125"/>
              <a:chExt cx="96300" cy="96300"/>
            </a:xfrm>
          </p:grpSpPr>
          <p:cxnSp>
            <p:nvCxnSpPr>
              <p:cNvPr id="1260" name="Google Shape;1260;p4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261" name="Google Shape;1261;p4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262" name="Google Shape;1262;p4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40"/>
          <p:cNvGrpSpPr/>
          <p:nvPr/>
        </p:nvGrpSpPr>
        <p:grpSpPr>
          <a:xfrm>
            <a:off x="1539000" y="1061549"/>
            <a:ext cx="6058216" cy="3020400"/>
            <a:chOff x="1456329" y="687394"/>
            <a:chExt cx="6058216" cy="3020400"/>
          </a:xfrm>
        </p:grpSpPr>
        <p:sp>
          <p:nvSpPr>
            <p:cNvPr id="1264" name="Google Shape;1264;p40"/>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6" name="Google Shape;1266;p4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267" name="Google Shape;1267;p40"/>
            <p:cNvGrpSpPr/>
            <p:nvPr/>
          </p:nvGrpSpPr>
          <p:grpSpPr>
            <a:xfrm>
              <a:off x="6899500" y="775681"/>
              <a:ext cx="159637" cy="159637"/>
              <a:chOff x="3492150" y="2030125"/>
              <a:chExt cx="96300" cy="96300"/>
            </a:xfrm>
          </p:grpSpPr>
          <p:cxnSp>
            <p:nvCxnSpPr>
              <p:cNvPr id="1268" name="Google Shape;1268;p4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269" name="Google Shape;1269;p4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270" name="Google Shape;1270;p4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71" name="Shape 1271"/>
        <p:cNvGrpSpPr/>
        <p:nvPr/>
      </p:nvGrpSpPr>
      <p:grpSpPr>
        <a:xfrm>
          <a:off x="0" y="0"/>
          <a:ext cx="0" cy="0"/>
          <a:chOff x="0" y="0"/>
          <a:chExt cx="0" cy="0"/>
        </a:xfrm>
      </p:grpSpPr>
      <p:grpSp>
        <p:nvGrpSpPr>
          <p:cNvPr id="1272" name="Google Shape;1272;p41"/>
          <p:cNvGrpSpPr/>
          <p:nvPr/>
        </p:nvGrpSpPr>
        <p:grpSpPr>
          <a:xfrm>
            <a:off x="-263576" y="-90314"/>
            <a:ext cx="2493777" cy="2279278"/>
            <a:chOff x="-4877750" y="-26075"/>
            <a:chExt cx="3721500" cy="3401400"/>
          </a:xfrm>
        </p:grpSpPr>
        <p:cxnSp>
          <p:nvCxnSpPr>
            <p:cNvPr id="1273" name="Google Shape;1273;p4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74" name="Google Shape;1274;p4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75" name="Google Shape;1275;p4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76" name="Google Shape;1276;p4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77" name="Google Shape;1277;p4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78" name="Google Shape;1278;p4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79" name="Google Shape;1279;p4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80" name="Google Shape;1280;p4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81" name="Google Shape;1281;p4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82" name="Google Shape;1282;p4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83" name="Google Shape;1283;p4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84" name="Google Shape;1284;p4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85" name="Google Shape;1285;p4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86" name="Google Shape;1286;p4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87" name="Google Shape;1287;p4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88" name="Google Shape;1288;p4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289" name="Google Shape;1289;p4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90" name="Google Shape;1290;p4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4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1292" name="Google Shape;1292;p4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293" name="Google Shape;1293;p41"/>
          <p:cNvGrpSpPr/>
          <p:nvPr/>
        </p:nvGrpSpPr>
        <p:grpSpPr>
          <a:xfrm>
            <a:off x="202275" y="211950"/>
            <a:ext cx="8739453" cy="4719600"/>
            <a:chOff x="-1224775" y="687400"/>
            <a:chExt cx="8739453" cy="4719600"/>
          </a:xfrm>
        </p:grpSpPr>
        <p:sp>
          <p:nvSpPr>
            <p:cNvPr id="1294" name="Google Shape;1294;p41"/>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1"/>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6" name="Google Shape;1296;p4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297" name="Google Shape;1297;p41"/>
            <p:cNvGrpSpPr/>
            <p:nvPr/>
          </p:nvGrpSpPr>
          <p:grpSpPr>
            <a:xfrm>
              <a:off x="6899500" y="775681"/>
              <a:ext cx="159637" cy="159637"/>
              <a:chOff x="3492150" y="2030125"/>
              <a:chExt cx="96300" cy="96300"/>
            </a:xfrm>
          </p:grpSpPr>
          <p:cxnSp>
            <p:nvCxnSpPr>
              <p:cNvPr id="1298" name="Google Shape;1298;p4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299" name="Google Shape;1299;p4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300" name="Google Shape;1300;p4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4" name="Shape 1304"/>
        <p:cNvGrpSpPr/>
        <p:nvPr/>
      </p:nvGrpSpPr>
      <p:grpSpPr>
        <a:xfrm>
          <a:off x="0" y="0"/>
          <a:ext cx="0" cy="0"/>
          <a:chOff x="0" y="0"/>
          <a:chExt cx="0" cy="0"/>
        </a:xfrm>
      </p:grpSpPr>
      <p:pic>
        <p:nvPicPr>
          <p:cNvPr id="1305" name="Google Shape;1305;p4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306" name="Google Shape;1306;p43"/>
          <p:cNvGrpSpPr/>
          <p:nvPr/>
        </p:nvGrpSpPr>
        <p:grpSpPr>
          <a:xfrm>
            <a:off x="2435399" y="2751236"/>
            <a:ext cx="2493777" cy="2279278"/>
            <a:chOff x="-4877750" y="-26075"/>
            <a:chExt cx="3721500" cy="3401400"/>
          </a:xfrm>
        </p:grpSpPr>
        <p:cxnSp>
          <p:nvCxnSpPr>
            <p:cNvPr id="1307" name="Google Shape;1307;p4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08" name="Google Shape;1308;p4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09" name="Google Shape;1309;p4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10" name="Google Shape;1310;p4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11" name="Google Shape;1311;p4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12" name="Google Shape;1312;p4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13" name="Google Shape;1313;p4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14" name="Google Shape;1314;p4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15" name="Google Shape;1315;p4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16" name="Google Shape;1316;p4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17" name="Google Shape;1317;p4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18" name="Google Shape;1318;p4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19" name="Google Shape;1319;p4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20" name="Google Shape;1320;p4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21" name="Google Shape;1321;p4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22" name="Google Shape;1322;p4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23" name="Google Shape;1323;p4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24" name="Google Shape;1324;p4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25" name="Google Shape;1325;p4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1326" name="Google Shape;1326;p43"/>
          <p:cNvSpPr txBox="1"/>
          <p:nvPr>
            <p:ph type="ctrTitle"/>
          </p:nvPr>
        </p:nvSpPr>
        <p:spPr>
          <a:xfrm>
            <a:off x="1581598" y="1601450"/>
            <a:ext cx="4119600" cy="2399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327" name="Google Shape;1327;p43"/>
          <p:cNvSpPr txBox="1"/>
          <p:nvPr>
            <p:ph idx="1" type="subTitle"/>
          </p:nvPr>
        </p:nvSpPr>
        <p:spPr>
          <a:xfrm>
            <a:off x="5701200" y="4092400"/>
            <a:ext cx="2493900" cy="40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8" name="Shape 1328"/>
        <p:cNvGrpSpPr/>
        <p:nvPr/>
      </p:nvGrpSpPr>
      <p:grpSpPr>
        <a:xfrm>
          <a:off x="0" y="0"/>
          <a:ext cx="0" cy="0"/>
          <a:chOff x="0" y="0"/>
          <a:chExt cx="0" cy="0"/>
        </a:xfrm>
      </p:grpSpPr>
      <p:pic>
        <p:nvPicPr>
          <p:cNvPr id="1329" name="Google Shape;1329;p4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330" name="Google Shape;1330;p44"/>
          <p:cNvGrpSpPr/>
          <p:nvPr/>
        </p:nvGrpSpPr>
        <p:grpSpPr>
          <a:xfrm>
            <a:off x="6323724" y="49911"/>
            <a:ext cx="2493777" cy="2279278"/>
            <a:chOff x="-4877750" y="-26075"/>
            <a:chExt cx="3721500" cy="3401400"/>
          </a:xfrm>
        </p:grpSpPr>
        <p:cxnSp>
          <p:nvCxnSpPr>
            <p:cNvPr id="1331" name="Google Shape;1331;p4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32" name="Google Shape;1332;p4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33" name="Google Shape;1333;p4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34" name="Google Shape;1334;p4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35" name="Google Shape;1335;p4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36" name="Google Shape;1336;p4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37" name="Google Shape;1337;p4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38" name="Google Shape;1338;p4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39" name="Google Shape;1339;p4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40" name="Google Shape;1340;p4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41" name="Google Shape;1341;p4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42" name="Google Shape;1342;p4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43" name="Google Shape;1343;p4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44" name="Google Shape;1344;p4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45" name="Google Shape;1345;p4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46" name="Google Shape;1346;p4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47" name="Google Shape;1347;p4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48" name="Google Shape;1348;p4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49" name="Google Shape;1349;p4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350" name="Google Shape;1350;p44"/>
          <p:cNvGrpSpPr/>
          <p:nvPr/>
        </p:nvGrpSpPr>
        <p:grpSpPr>
          <a:xfrm>
            <a:off x="498424" y="2329211"/>
            <a:ext cx="2493777" cy="2279278"/>
            <a:chOff x="-4877750" y="-26075"/>
            <a:chExt cx="3721500" cy="3401400"/>
          </a:xfrm>
        </p:grpSpPr>
        <p:cxnSp>
          <p:nvCxnSpPr>
            <p:cNvPr id="1351" name="Google Shape;1351;p4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52" name="Google Shape;1352;p4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53" name="Google Shape;1353;p4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54" name="Google Shape;1354;p4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55" name="Google Shape;1355;p4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56" name="Google Shape;1356;p4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57" name="Google Shape;1357;p4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58" name="Google Shape;1358;p4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59" name="Google Shape;1359;p4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60" name="Google Shape;1360;p4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61" name="Google Shape;1361;p4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62" name="Google Shape;1362;p4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63" name="Google Shape;1363;p4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64" name="Google Shape;1364;p4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65" name="Google Shape;1365;p4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66" name="Google Shape;1366;p4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367" name="Google Shape;1367;p4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68" name="Google Shape;1368;p4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369" name="Google Shape;1369;p4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370" name="Google Shape;1370;p44"/>
          <p:cNvGrpSpPr/>
          <p:nvPr/>
        </p:nvGrpSpPr>
        <p:grpSpPr>
          <a:xfrm>
            <a:off x="960300" y="865800"/>
            <a:ext cx="6058207" cy="2500500"/>
            <a:chOff x="1303938" y="535000"/>
            <a:chExt cx="6058207" cy="2500500"/>
          </a:xfrm>
        </p:grpSpPr>
        <p:sp>
          <p:nvSpPr>
            <p:cNvPr id="1371" name="Google Shape;1371;p44"/>
            <p:cNvSpPr/>
            <p:nvPr/>
          </p:nvSpPr>
          <p:spPr>
            <a:xfrm>
              <a:off x="1303938" y="5350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3" name="Google Shape;1373;p44"/>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1374" name="Google Shape;1374;p44"/>
            <p:cNvGrpSpPr/>
            <p:nvPr/>
          </p:nvGrpSpPr>
          <p:grpSpPr>
            <a:xfrm>
              <a:off x="6747100" y="623281"/>
              <a:ext cx="159637" cy="159637"/>
              <a:chOff x="3492150" y="2030125"/>
              <a:chExt cx="96300" cy="96300"/>
            </a:xfrm>
          </p:grpSpPr>
          <p:cxnSp>
            <p:nvCxnSpPr>
              <p:cNvPr id="1375" name="Google Shape;1375;p44"/>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1376" name="Google Shape;1376;p44"/>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1377" name="Google Shape;1377;p44"/>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44"/>
          <p:cNvGrpSpPr/>
          <p:nvPr/>
        </p:nvGrpSpPr>
        <p:grpSpPr>
          <a:xfrm>
            <a:off x="1112700" y="1018200"/>
            <a:ext cx="6058207" cy="2500500"/>
            <a:chOff x="1380138" y="611200"/>
            <a:chExt cx="6058207" cy="2500500"/>
          </a:xfrm>
        </p:grpSpPr>
        <p:sp>
          <p:nvSpPr>
            <p:cNvPr id="1379" name="Google Shape;1379;p44"/>
            <p:cNvSpPr/>
            <p:nvPr/>
          </p:nvSpPr>
          <p:spPr>
            <a:xfrm>
              <a:off x="1380138" y="6112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1" name="Google Shape;1381;p44"/>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382" name="Google Shape;1382;p44"/>
            <p:cNvGrpSpPr/>
            <p:nvPr/>
          </p:nvGrpSpPr>
          <p:grpSpPr>
            <a:xfrm>
              <a:off x="6823300" y="699481"/>
              <a:ext cx="159637" cy="159637"/>
              <a:chOff x="3492150" y="2030125"/>
              <a:chExt cx="96300" cy="96300"/>
            </a:xfrm>
          </p:grpSpPr>
          <p:cxnSp>
            <p:nvCxnSpPr>
              <p:cNvPr id="1383" name="Google Shape;1383;p4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384" name="Google Shape;1384;p4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385" name="Google Shape;1385;p44"/>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44"/>
          <p:cNvGrpSpPr/>
          <p:nvPr/>
        </p:nvGrpSpPr>
        <p:grpSpPr>
          <a:xfrm>
            <a:off x="1265100" y="1170600"/>
            <a:ext cx="6058207" cy="2465400"/>
            <a:chOff x="1456338" y="687400"/>
            <a:chExt cx="6058207" cy="2465400"/>
          </a:xfrm>
        </p:grpSpPr>
        <p:sp>
          <p:nvSpPr>
            <p:cNvPr id="1387" name="Google Shape;1387;p44"/>
            <p:cNvSpPr/>
            <p:nvPr/>
          </p:nvSpPr>
          <p:spPr>
            <a:xfrm>
              <a:off x="1456338" y="687400"/>
              <a:ext cx="6058200" cy="246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9" name="Google Shape;1389;p4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390" name="Google Shape;1390;p44"/>
            <p:cNvGrpSpPr/>
            <p:nvPr/>
          </p:nvGrpSpPr>
          <p:grpSpPr>
            <a:xfrm>
              <a:off x="6899500" y="775681"/>
              <a:ext cx="159637" cy="159637"/>
              <a:chOff x="3492150" y="2030125"/>
              <a:chExt cx="96300" cy="96300"/>
            </a:xfrm>
          </p:grpSpPr>
          <p:cxnSp>
            <p:nvCxnSpPr>
              <p:cNvPr id="1391" name="Google Shape;1391;p4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392" name="Google Shape;1392;p4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393" name="Google Shape;1393;p4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44"/>
          <p:cNvGrpSpPr/>
          <p:nvPr/>
        </p:nvGrpSpPr>
        <p:grpSpPr>
          <a:xfrm>
            <a:off x="5029322" y="3201441"/>
            <a:ext cx="2961609" cy="1214700"/>
            <a:chOff x="5467297" y="3548600"/>
            <a:chExt cx="2961609" cy="1214700"/>
          </a:xfrm>
        </p:grpSpPr>
        <p:grpSp>
          <p:nvGrpSpPr>
            <p:cNvPr id="1395" name="Google Shape;1395;p44"/>
            <p:cNvGrpSpPr/>
            <p:nvPr/>
          </p:nvGrpSpPr>
          <p:grpSpPr>
            <a:xfrm>
              <a:off x="5467297" y="3548600"/>
              <a:ext cx="2961609" cy="1214700"/>
              <a:chOff x="5467297" y="3548600"/>
              <a:chExt cx="2961609" cy="1214700"/>
            </a:xfrm>
          </p:grpSpPr>
          <p:sp>
            <p:nvSpPr>
              <p:cNvPr id="1396" name="Google Shape;1396;p44"/>
              <p:cNvSpPr/>
              <p:nvPr/>
            </p:nvSpPr>
            <p:spPr>
              <a:xfrm>
                <a:off x="5467297" y="35486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4"/>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4"/>
            <p:cNvGrpSpPr/>
            <p:nvPr/>
          </p:nvGrpSpPr>
          <p:grpSpPr>
            <a:xfrm>
              <a:off x="7513418" y="3636824"/>
              <a:ext cx="760229" cy="159694"/>
              <a:chOff x="7513418" y="3484424"/>
              <a:chExt cx="760229" cy="159694"/>
            </a:xfrm>
          </p:grpSpPr>
          <p:cxnSp>
            <p:nvCxnSpPr>
              <p:cNvPr id="1399" name="Google Shape;1399;p44"/>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400" name="Google Shape;1400;p44"/>
              <p:cNvGrpSpPr/>
              <p:nvPr/>
            </p:nvGrpSpPr>
            <p:grpSpPr>
              <a:xfrm>
                <a:off x="7813850" y="3484481"/>
                <a:ext cx="159637" cy="159637"/>
                <a:chOff x="3492150" y="2030125"/>
                <a:chExt cx="96300" cy="96300"/>
              </a:xfrm>
            </p:grpSpPr>
            <p:cxnSp>
              <p:nvCxnSpPr>
                <p:cNvPr id="1401" name="Google Shape;1401;p4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402" name="Google Shape;1402;p4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403" name="Google Shape;1403;p44"/>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04" name="Google Shape;1404;p44"/>
          <p:cNvSpPr txBox="1"/>
          <p:nvPr>
            <p:ph type="title"/>
          </p:nvPr>
        </p:nvSpPr>
        <p:spPr>
          <a:xfrm>
            <a:off x="3147088" y="2152925"/>
            <a:ext cx="369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05" name="Google Shape;1405;p44"/>
          <p:cNvSpPr txBox="1"/>
          <p:nvPr>
            <p:ph hasCustomPrompt="1" idx="2" type="title"/>
          </p:nvPr>
        </p:nvSpPr>
        <p:spPr>
          <a:xfrm>
            <a:off x="1894063" y="2258525"/>
            <a:ext cx="810000" cy="6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06" name="Google Shape;1406;p44"/>
          <p:cNvSpPr txBox="1"/>
          <p:nvPr>
            <p:ph idx="1" type="subTitle"/>
          </p:nvPr>
        </p:nvSpPr>
        <p:spPr>
          <a:xfrm>
            <a:off x="5241575" y="3650500"/>
            <a:ext cx="2537100" cy="6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7" name="Shape 1407"/>
        <p:cNvGrpSpPr/>
        <p:nvPr/>
      </p:nvGrpSpPr>
      <p:grpSpPr>
        <a:xfrm>
          <a:off x="0" y="0"/>
          <a:ext cx="0" cy="0"/>
          <a:chOff x="0" y="0"/>
          <a:chExt cx="0" cy="0"/>
        </a:xfrm>
      </p:grpSpPr>
      <p:pic>
        <p:nvPicPr>
          <p:cNvPr id="1408" name="Google Shape;1408;p4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409" name="Google Shape;1409;p45"/>
          <p:cNvGrpSpPr/>
          <p:nvPr/>
        </p:nvGrpSpPr>
        <p:grpSpPr>
          <a:xfrm>
            <a:off x="-1069464" y="-64064"/>
            <a:ext cx="2493777" cy="2279278"/>
            <a:chOff x="-4877750" y="-26075"/>
            <a:chExt cx="3721500" cy="3401400"/>
          </a:xfrm>
        </p:grpSpPr>
        <p:cxnSp>
          <p:nvCxnSpPr>
            <p:cNvPr id="1410" name="Google Shape;1410;p4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11" name="Google Shape;1411;p4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12" name="Google Shape;1412;p4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13" name="Google Shape;1413;p4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14" name="Google Shape;1414;p4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15" name="Google Shape;1415;p4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16" name="Google Shape;1416;p4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17" name="Google Shape;1417;p4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18" name="Google Shape;1418;p4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19" name="Google Shape;1419;p4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20" name="Google Shape;1420;p4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21" name="Google Shape;1421;p4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22" name="Google Shape;1422;p4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23" name="Google Shape;1423;p4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24" name="Google Shape;1424;p4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25" name="Google Shape;1425;p4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26" name="Google Shape;1426;p4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27" name="Google Shape;1427;p4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28" name="Google Shape;1428;p4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429" name="Google Shape;1429;p45"/>
          <p:cNvGrpSpPr/>
          <p:nvPr/>
        </p:nvGrpSpPr>
        <p:grpSpPr>
          <a:xfrm>
            <a:off x="7060799" y="1389061"/>
            <a:ext cx="2493777" cy="2279278"/>
            <a:chOff x="-4877750" y="-26075"/>
            <a:chExt cx="3721500" cy="3401400"/>
          </a:xfrm>
        </p:grpSpPr>
        <p:cxnSp>
          <p:nvCxnSpPr>
            <p:cNvPr id="1430" name="Google Shape;1430;p4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31" name="Google Shape;1431;p4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32" name="Google Shape;1432;p4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33" name="Google Shape;1433;p4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34" name="Google Shape;1434;p4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35" name="Google Shape;1435;p4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36" name="Google Shape;1436;p4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37" name="Google Shape;1437;p4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38" name="Google Shape;1438;p4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39" name="Google Shape;1439;p4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40" name="Google Shape;1440;p4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41" name="Google Shape;1441;p4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42" name="Google Shape;1442;p4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43" name="Google Shape;1443;p4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44" name="Google Shape;1444;p4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45" name="Google Shape;1445;p4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46" name="Google Shape;1446;p4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47" name="Google Shape;1447;p4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48" name="Google Shape;1448;p4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449" name="Google Shape;1449;p45"/>
          <p:cNvGrpSpPr/>
          <p:nvPr/>
        </p:nvGrpSpPr>
        <p:grpSpPr>
          <a:xfrm>
            <a:off x="202275" y="211950"/>
            <a:ext cx="8739453" cy="4719600"/>
            <a:chOff x="-1224775" y="687400"/>
            <a:chExt cx="8739453" cy="4719600"/>
          </a:xfrm>
        </p:grpSpPr>
        <p:sp>
          <p:nvSpPr>
            <p:cNvPr id="1450" name="Google Shape;1450;p45"/>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5"/>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2" name="Google Shape;1452;p4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453" name="Google Shape;1453;p45"/>
            <p:cNvGrpSpPr/>
            <p:nvPr/>
          </p:nvGrpSpPr>
          <p:grpSpPr>
            <a:xfrm>
              <a:off x="6899500" y="775681"/>
              <a:ext cx="159637" cy="159637"/>
              <a:chOff x="3492150" y="2030125"/>
              <a:chExt cx="96300" cy="96300"/>
            </a:xfrm>
          </p:grpSpPr>
          <p:cxnSp>
            <p:nvCxnSpPr>
              <p:cNvPr id="1454" name="Google Shape;1454;p4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455" name="Google Shape;1455;p4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456" name="Google Shape;1456;p4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45"/>
          <p:cNvSpPr txBox="1"/>
          <p:nvPr>
            <p:ph idx="1" type="body"/>
          </p:nvPr>
        </p:nvSpPr>
        <p:spPr>
          <a:xfrm>
            <a:off x="720000" y="1128025"/>
            <a:ext cx="7704000" cy="3480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200">
                <a:solidFill>
                  <a:srgbClr val="434343"/>
                </a:solidFill>
              </a:defRPr>
            </a:lvl1pPr>
            <a:lvl2pPr indent="-317500" lvl="1" marL="914400" rtl="0">
              <a:lnSpc>
                <a:spcPct val="115000"/>
              </a:lnSpc>
              <a:spcBef>
                <a:spcPts val="0"/>
              </a:spcBef>
              <a:spcAft>
                <a:spcPts val="0"/>
              </a:spcAft>
              <a:buClr>
                <a:schemeClr val="dk2"/>
              </a:buClr>
              <a:buSzPts val="1400"/>
              <a:buFont typeface="Overpass"/>
              <a:buChar char="○"/>
              <a:defRPr>
                <a:solidFill>
                  <a:srgbClr val="434343"/>
                </a:solidFill>
              </a:defRPr>
            </a:lvl2pPr>
            <a:lvl3pPr indent="-317500" lvl="2" marL="1371600" rtl="0">
              <a:lnSpc>
                <a:spcPct val="115000"/>
              </a:lnSpc>
              <a:spcBef>
                <a:spcPts val="0"/>
              </a:spcBef>
              <a:spcAft>
                <a:spcPts val="0"/>
              </a:spcAft>
              <a:buClr>
                <a:schemeClr val="dk2"/>
              </a:buClr>
              <a:buSzPts val="1400"/>
              <a:buFont typeface="Overpass"/>
              <a:buChar char="■"/>
              <a:defRPr>
                <a:solidFill>
                  <a:srgbClr val="434343"/>
                </a:solidFill>
              </a:defRPr>
            </a:lvl3pPr>
            <a:lvl4pPr indent="-317500" lvl="3" marL="1828800" rtl="0">
              <a:lnSpc>
                <a:spcPct val="115000"/>
              </a:lnSpc>
              <a:spcBef>
                <a:spcPts val="0"/>
              </a:spcBef>
              <a:spcAft>
                <a:spcPts val="0"/>
              </a:spcAft>
              <a:buClr>
                <a:schemeClr val="dk2"/>
              </a:buClr>
              <a:buSzPts val="1400"/>
              <a:buFont typeface="Overpass"/>
              <a:buChar char="●"/>
              <a:defRPr>
                <a:solidFill>
                  <a:srgbClr val="434343"/>
                </a:solidFill>
              </a:defRPr>
            </a:lvl4pPr>
            <a:lvl5pPr indent="-317500" lvl="4" marL="2286000" rtl="0">
              <a:lnSpc>
                <a:spcPct val="115000"/>
              </a:lnSpc>
              <a:spcBef>
                <a:spcPts val="0"/>
              </a:spcBef>
              <a:spcAft>
                <a:spcPts val="0"/>
              </a:spcAft>
              <a:buClr>
                <a:schemeClr val="dk2"/>
              </a:buClr>
              <a:buSzPts val="1400"/>
              <a:buFont typeface="Overpass"/>
              <a:buChar char="○"/>
              <a:defRPr>
                <a:solidFill>
                  <a:srgbClr val="434343"/>
                </a:solidFill>
              </a:defRPr>
            </a:lvl5pPr>
            <a:lvl6pPr indent="-317500" lvl="5" marL="2743200" rtl="0">
              <a:lnSpc>
                <a:spcPct val="115000"/>
              </a:lnSpc>
              <a:spcBef>
                <a:spcPts val="0"/>
              </a:spcBef>
              <a:spcAft>
                <a:spcPts val="0"/>
              </a:spcAft>
              <a:buClr>
                <a:schemeClr val="dk2"/>
              </a:buClr>
              <a:buSzPts val="1400"/>
              <a:buFont typeface="Overpass"/>
              <a:buChar char="■"/>
              <a:defRPr>
                <a:solidFill>
                  <a:srgbClr val="434343"/>
                </a:solidFill>
              </a:defRPr>
            </a:lvl6pPr>
            <a:lvl7pPr indent="-317500" lvl="6" marL="3200400" rtl="0">
              <a:lnSpc>
                <a:spcPct val="115000"/>
              </a:lnSpc>
              <a:spcBef>
                <a:spcPts val="0"/>
              </a:spcBef>
              <a:spcAft>
                <a:spcPts val="0"/>
              </a:spcAft>
              <a:buClr>
                <a:schemeClr val="dk2"/>
              </a:buClr>
              <a:buSzPts val="1400"/>
              <a:buFont typeface="Overpass"/>
              <a:buChar char="●"/>
              <a:defRPr>
                <a:solidFill>
                  <a:srgbClr val="434343"/>
                </a:solidFill>
              </a:defRPr>
            </a:lvl7pPr>
            <a:lvl8pPr indent="-317500" lvl="7" marL="3657600" rtl="0">
              <a:lnSpc>
                <a:spcPct val="115000"/>
              </a:lnSpc>
              <a:spcBef>
                <a:spcPts val="0"/>
              </a:spcBef>
              <a:spcAft>
                <a:spcPts val="0"/>
              </a:spcAft>
              <a:buClr>
                <a:schemeClr val="dk2"/>
              </a:buClr>
              <a:buSzPts val="1400"/>
              <a:buFont typeface="Overpass"/>
              <a:buChar char="○"/>
              <a:defRPr>
                <a:solidFill>
                  <a:srgbClr val="434343"/>
                </a:solidFill>
              </a:defRPr>
            </a:lvl8pPr>
            <a:lvl9pPr indent="-317500" lvl="8" marL="4114800" rtl="0">
              <a:lnSpc>
                <a:spcPct val="115000"/>
              </a:lnSpc>
              <a:spcBef>
                <a:spcPts val="0"/>
              </a:spcBef>
              <a:spcAft>
                <a:spcPts val="0"/>
              </a:spcAft>
              <a:buClr>
                <a:schemeClr val="dk2"/>
              </a:buClr>
              <a:buSzPts val="1400"/>
              <a:buFont typeface="Overpass"/>
              <a:buChar char="■"/>
              <a:defRPr>
                <a:solidFill>
                  <a:srgbClr val="434343"/>
                </a:solidFill>
              </a:defRPr>
            </a:lvl9pPr>
          </a:lstStyle>
          <a:p/>
        </p:txBody>
      </p:sp>
      <p:sp>
        <p:nvSpPr>
          <p:cNvPr id="1458" name="Google Shape;1458;p45"/>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59" name="Shape 1459"/>
        <p:cNvGrpSpPr/>
        <p:nvPr/>
      </p:nvGrpSpPr>
      <p:grpSpPr>
        <a:xfrm>
          <a:off x="0" y="0"/>
          <a:ext cx="0" cy="0"/>
          <a:chOff x="0" y="0"/>
          <a:chExt cx="0" cy="0"/>
        </a:xfrm>
      </p:grpSpPr>
      <p:pic>
        <p:nvPicPr>
          <p:cNvPr id="1460" name="Google Shape;1460;p4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461" name="Google Shape;1461;p46"/>
          <p:cNvGrpSpPr/>
          <p:nvPr/>
        </p:nvGrpSpPr>
        <p:grpSpPr>
          <a:xfrm>
            <a:off x="2954000" y="764700"/>
            <a:ext cx="5672518" cy="3614100"/>
            <a:chOff x="1842313" y="687400"/>
            <a:chExt cx="5672518" cy="3614100"/>
          </a:xfrm>
        </p:grpSpPr>
        <p:sp>
          <p:nvSpPr>
            <p:cNvPr id="1462" name="Google Shape;1462;p46"/>
            <p:cNvSpPr/>
            <p:nvPr/>
          </p:nvSpPr>
          <p:spPr>
            <a:xfrm>
              <a:off x="1842313" y="687400"/>
              <a:ext cx="5672100" cy="3614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6"/>
            <p:cNvSpPr/>
            <p:nvPr/>
          </p:nvSpPr>
          <p:spPr>
            <a:xfrm>
              <a:off x="1842731" y="687400"/>
              <a:ext cx="5672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4" name="Google Shape;1464;p4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465" name="Google Shape;1465;p46"/>
            <p:cNvGrpSpPr/>
            <p:nvPr/>
          </p:nvGrpSpPr>
          <p:grpSpPr>
            <a:xfrm>
              <a:off x="6899500" y="775681"/>
              <a:ext cx="159637" cy="159637"/>
              <a:chOff x="3492150" y="2030125"/>
              <a:chExt cx="96300" cy="96300"/>
            </a:xfrm>
          </p:grpSpPr>
          <p:cxnSp>
            <p:nvCxnSpPr>
              <p:cNvPr id="1466" name="Google Shape;1466;p4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467" name="Google Shape;1467;p4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468" name="Google Shape;1468;p4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46"/>
          <p:cNvGrpSpPr/>
          <p:nvPr/>
        </p:nvGrpSpPr>
        <p:grpSpPr>
          <a:xfrm>
            <a:off x="-170951" y="-158714"/>
            <a:ext cx="2493777" cy="2279278"/>
            <a:chOff x="-4877750" y="-26075"/>
            <a:chExt cx="3721500" cy="3401400"/>
          </a:xfrm>
        </p:grpSpPr>
        <p:cxnSp>
          <p:nvCxnSpPr>
            <p:cNvPr id="1470" name="Google Shape;1470;p4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71" name="Google Shape;1471;p4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72" name="Google Shape;1472;p4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73" name="Google Shape;1473;p4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74" name="Google Shape;1474;p4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75" name="Google Shape;1475;p4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76" name="Google Shape;1476;p4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77" name="Google Shape;1477;p4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78" name="Google Shape;1478;p4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79" name="Google Shape;1479;p4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80" name="Google Shape;1480;p4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4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4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4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84" name="Google Shape;1484;p4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85" name="Google Shape;1485;p4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486" name="Google Shape;1486;p4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87" name="Google Shape;1487;p4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88" name="Google Shape;1488;p4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1489" name="Google Shape;1489;p46"/>
          <p:cNvSpPr txBox="1"/>
          <p:nvPr>
            <p:ph idx="1" type="subTitle"/>
          </p:nvPr>
        </p:nvSpPr>
        <p:spPr>
          <a:xfrm>
            <a:off x="3604325" y="134270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90" name="Google Shape;1490;p46"/>
          <p:cNvSpPr txBox="1"/>
          <p:nvPr>
            <p:ph idx="2" type="subTitle"/>
          </p:nvPr>
        </p:nvSpPr>
        <p:spPr>
          <a:xfrm>
            <a:off x="3604325" y="277585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91" name="Google Shape;1491;p46"/>
          <p:cNvSpPr txBox="1"/>
          <p:nvPr>
            <p:ph idx="3" type="subTitle"/>
          </p:nvPr>
        </p:nvSpPr>
        <p:spPr>
          <a:xfrm>
            <a:off x="3604325" y="177777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2" name="Google Shape;1492;p46"/>
          <p:cNvSpPr txBox="1"/>
          <p:nvPr>
            <p:ph idx="4" type="subTitle"/>
          </p:nvPr>
        </p:nvSpPr>
        <p:spPr>
          <a:xfrm>
            <a:off x="3604325" y="321092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3" name="Google Shape;1493;p46"/>
          <p:cNvSpPr txBox="1"/>
          <p:nvPr>
            <p:ph type="title"/>
          </p:nvPr>
        </p:nvSpPr>
        <p:spPr>
          <a:xfrm>
            <a:off x="763813" y="1800825"/>
            <a:ext cx="2227200" cy="12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4" name="Shape 1494"/>
        <p:cNvGrpSpPr/>
        <p:nvPr/>
      </p:nvGrpSpPr>
      <p:grpSpPr>
        <a:xfrm>
          <a:off x="0" y="0"/>
          <a:ext cx="0" cy="0"/>
          <a:chOff x="0" y="0"/>
          <a:chExt cx="0" cy="0"/>
        </a:xfrm>
      </p:grpSpPr>
      <p:pic>
        <p:nvPicPr>
          <p:cNvPr id="1495" name="Google Shape;1495;p4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496" name="Google Shape;1496;p47"/>
          <p:cNvGrpSpPr/>
          <p:nvPr/>
        </p:nvGrpSpPr>
        <p:grpSpPr>
          <a:xfrm>
            <a:off x="7033330" y="-111614"/>
            <a:ext cx="2493777" cy="2279278"/>
            <a:chOff x="-4877750" y="-26075"/>
            <a:chExt cx="3721500" cy="3401400"/>
          </a:xfrm>
        </p:grpSpPr>
        <p:cxnSp>
          <p:nvCxnSpPr>
            <p:cNvPr id="1497" name="Google Shape;1497;p4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98" name="Google Shape;1498;p4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499" name="Google Shape;1499;p4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00" name="Google Shape;1500;p4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01" name="Google Shape;1501;p4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02" name="Google Shape;1502;p4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03" name="Google Shape;1503;p4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04" name="Google Shape;1504;p4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05" name="Google Shape;1505;p4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06" name="Google Shape;1506;p4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07" name="Google Shape;1507;p4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08" name="Google Shape;1508;p4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09" name="Google Shape;1509;p4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10" name="Google Shape;1510;p4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11" name="Google Shape;1511;p4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12" name="Google Shape;1512;p4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4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4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15" name="Google Shape;1515;p4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516" name="Google Shape;1516;p47"/>
          <p:cNvGrpSpPr/>
          <p:nvPr/>
        </p:nvGrpSpPr>
        <p:grpSpPr>
          <a:xfrm>
            <a:off x="-972251" y="3130436"/>
            <a:ext cx="2493777" cy="2279278"/>
            <a:chOff x="-4877750" y="-26075"/>
            <a:chExt cx="3721500" cy="3401400"/>
          </a:xfrm>
        </p:grpSpPr>
        <p:cxnSp>
          <p:nvCxnSpPr>
            <p:cNvPr id="1517" name="Google Shape;1517;p4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18" name="Google Shape;1518;p4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19" name="Google Shape;1519;p4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20" name="Google Shape;1520;p4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21" name="Google Shape;1521;p4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22" name="Google Shape;1522;p4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23" name="Google Shape;1523;p4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24" name="Google Shape;1524;p4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25" name="Google Shape;1525;p4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26" name="Google Shape;1526;p4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27" name="Google Shape;1527;p4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28" name="Google Shape;1528;p4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29" name="Google Shape;1529;p4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30" name="Google Shape;1530;p4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31" name="Google Shape;1531;p4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32" name="Google Shape;1532;p4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33" name="Google Shape;1533;p4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34" name="Google Shape;1534;p4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35" name="Google Shape;1535;p4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536" name="Google Shape;1536;p47"/>
          <p:cNvGrpSpPr/>
          <p:nvPr/>
        </p:nvGrpSpPr>
        <p:grpSpPr>
          <a:xfrm>
            <a:off x="202275" y="211950"/>
            <a:ext cx="8739453" cy="4719600"/>
            <a:chOff x="-1224775" y="687400"/>
            <a:chExt cx="8739453" cy="4719600"/>
          </a:xfrm>
        </p:grpSpPr>
        <p:sp>
          <p:nvSpPr>
            <p:cNvPr id="1537" name="Google Shape;1537;p47"/>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7"/>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9" name="Google Shape;1539;p4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540" name="Google Shape;1540;p47"/>
            <p:cNvGrpSpPr/>
            <p:nvPr/>
          </p:nvGrpSpPr>
          <p:grpSpPr>
            <a:xfrm>
              <a:off x="6899500" y="775681"/>
              <a:ext cx="159637" cy="159637"/>
              <a:chOff x="3492150" y="2030125"/>
              <a:chExt cx="96300" cy="96300"/>
            </a:xfrm>
          </p:grpSpPr>
          <p:cxnSp>
            <p:nvCxnSpPr>
              <p:cNvPr id="1541" name="Google Shape;1541;p4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542" name="Google Shape;1542;p4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543" name="Google Shape;1543;p4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4" name="Google Shape;1544;p47"/>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45" name="Shape 1545"/>
        <p:cNvGrpSpPr/>
        <p:nvPr/>
      </p:nvGrpSpPr>
      <p:grpSpPr>
        <a:xfrm>
          <a:off x="0" y="0"/>
          <a:ext cx="0" cy="0"/>
          <a:chOff x="0" y="0"/>
          <a:chExt cx="0" cy="0"/>
        </a:xfrm>
      </p:grpSpPr>
      <p:pic>
        <p:nvPicPr>
          <p:cNvPr id="1546" name="Google Shape;1546;p48"/>
          <p:cNvPicPr preferRelativeResize="0"/>
          <p:nvPr/>
        </p:nvPicPr>
        <p:blipFill>
          <a:blip r:embed="rId2">
            <a:alphaModFix/>
          </a:blip>
          <a:stretch>
            <a:fillRect/>
          </a:stretch>
        </p:blipFill>
        <p:spPr>
          <a:xfrm>
            <a:off x="0" y="0"/>
            <a:ext cx="9144001" cy="5143500"/>
          </a:xfrm>
          <a:prstGeom prst="rect">
            <a:avLst/>
          </a:prstGeom>
          <a:noFill/>
          <a:ln>
            <a:noFill/>
          </a:ln>
        </p:spPr>
      </p:pic>
      <p:sp>
        <p:nvSpPr>
          <p:cNvPr id="1547" name="Google Shape;1547;p48"/>
          <p:cNvSpPr txBox="1"/>
          <p:nvPr>
            <p:ph idx="1" type="body"/>
          </p:nvPr>
        </p:nvSpPr>
        <p:spPr>
          <a:xfrm>
            <a:off x="3681675" y="2123600"/>
            <a:ext cx="4377000" cy="2248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rgbClr val="434343"/>
                </a:solidFill>
              </a:defRPr>
            </a:lvl1pPr>
            <a:lvl2pPr indent="-317500" lvl="1" marL="914400" rtl="0">
              <a:lnSpc>
                <a:spcPct val="100000"/>
              </a:lnSpc>
              <a:spcBef>
                <a:spcPts val="0"/>
              </a:spcBef>
              <a:spcAft>
                <a:spcPts val="0"/>
              </a:spcAft>
              <a:buSzPts val="1400"/>
              <a:buFont typeface="Anaheim"/>
              <a:buChar char="○"/>
              <a:defRPr>
                <a:solidFill>
                  <a:srgbClr val="434343"/>
                </a:solidFill>
              </a:defRPr>
            </a:lvl2pPr>
            <a:lvl3pPr indent="-317500" lvl="2" marL="1371600" rtl="0">
              <a:lnSpc>
                <a:spcPct val="100000"/>
              </a:lnSpc>
              <a:spcBef>
                <a:spcPts val="0"/>
              </a:spcBef>
              <a:spcAft>
                <a:spcPts val="0"/>
              </a:spcAft>
              <a:buSzPts val="1400"/>
              <a:buFont typeface="Anaheim"/>
              <a:buChar char="■"/>
              <a:defRPr>
                <a:solidFill>
                  <a:srgbClr val="434343"/>
                </a:solidFill>
              </a:defRPr>
            </a:lvl3pPr>
            <a:lvl4pPr indent="-317500" lvl="3" marL="1828800" rtl="0">
              <a:lnSpc>
                <a:spcPct val="100000"/>
              </a:lnSpc>
              <a:spcBef>
                <a:spcPts val="0"/>
              </a:spcBef>
              <a:spcAft>
                <a:spcPts val="0"/>
              </a:spcAft>
              <a:buSzPts val="1400"/>
              <a:buFont typeface="Anaheim"/>
              <a:buChar char="●"/>
              <a:defRPr>
                <a:solidFill>
                  <a:srgbClr val="434343"/>
                </a:solidFill>
              </a:defRPr>
            </a:lvl4pPr>
            <a:lvl5pPr indent="-317500" lvl="4" marL="2286000" rtl="0">
              <a:lnSpc>
                <a:spcPct val="100000"/>
              </a:lnSpc>
              <a:spcBef>
                <a:spcPts val="0"/>
              </a:spcBef>
              <a:spcAft>
                <a:spcPts val="0"/>
              </a:spcAft>
              <a:buSzPts val="1400"/>
              <a:buFont typeface="Anaheim"/>
              <a:buChar char="○"/>
              <a:defRPr>
                <a:solidFill>
                  <a:srgbClr val="434343"/>
                </a:solidFill>
              </a:defRPr>
            </a:lvl5pPr>
            <a:lvl6pPr indent="-317500" lvl="5" marL="2743200" rtl="0">
              <a:lnSpc>
                <a:spcPct val="100000"/>
              </a:lnSpc>
              <a:spcBef>
                <a:spcPts val="0"/>
              </a:spcBef>
              <a:spcAft>
                <a:spcPts val="0"/>
              </a:spcAft>
              <a:buSzPts val="1400"/>
              <a:buFont typeface="Anaheim"/>
              <a:buChar char="■"/>
              <a:defRPr>
                <a:solidFill>
                  <a:srgbClr val="434343"/>
                </a:solidFill>
              </a:defRPr>
            </a:lvl6pPr>
            <a:lvl7pPr indent="-317500" lvl="6" marL="3200400" rtl="0">
              <a:lnSpc>
                <a:spcPct val="100000"/>
              </a:lnSpc>
              <a:spcBef>
                <a:spcPts val="0"/>
              </a:spcBef>
              <a:spcAft>
                <a:spcPts val="0"/>
              </a:spcAft>
              <a:buSzPts val="1400"/>
              <a:buFont typeface="Anaheim"/>
              <a:buChar char="●"/>
              <a:defRPr>
                <a:solidFill>
                  <a:srgbClr val="434343"/>
                </a:solidFill>
              </a:defRPr>
            </a:lvl7pPr>
            <a:lvl8pPr indent="-317500" lvl="7" marL="3657600" rtl="0">
              <a:lnSpc>
                <a:spcPct val="100000"/>
              </a:lnSpc>
              <a:spcBef>
                <a:spcPts val="0"/>
              </a:spcBef>
              <a:spcAft>
                <a:spcPts val="0"/>
              </a:spcAft>
              <a:buSzPts val="1400"/>
              <a:buFont typeface="Anaheim"/>
              <a:buChar char="○"/>
              <a:defRPr>
                <a:solidFill>
                  <a:srgbClr val="434343"/>
                </a:solidFill>
              </a:defRPr>
            </a:lvl8pPr>
            <a:lvl9pPr indent="-317500" lvl="8" marL="4114800" rtl="0">
              <a:lnSpc>
                <a:spcPct val="100000"/>
              </a:lnSpc>
              <a:spcBef>
                <a:spcPts val="0"/>
              </a:spcBef>
              <a:spcAft>
                <a:spcPts val="0"/>
              </a:spcAft>
              <a:buSzPts val="1400"/>
              <a:buFont typeface="Anaheim"/>
              <a:buChar char="■"/>
              <a:defRPr>
                <a:solidFill>
                  <a:srgbClr val="434343"/>
                </a:solidFill>
              </a:defRPr>
            </a:lvl9pPr>
          </a:lstStyle>
          <a:p/>
        </p:txBody>
      </p:sp>
      <p:sp>
        <p:nvSpPr>
          <p:cNvPr id="1548" name="Google Shape;1548;p48"/>
          <p:cNvSpPr txBox="1"/>
          <p:nvPr>
            <p:ph type="title"/>
          </p:nvPr>
        </p:nvSpPr>
        <p:spPr>
          <a:xfrm>
            <a:off x="570875" y="1342950"/>
            <a:ext cx="2723400" cy="8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49" name="Google Shape;1549;p48"/>
          <p:cNvGrpSpPr/>
          <p:nvPr/>
        </p:nvGrpSpPr>
        <p:grpSpPr>
          <a:xfrm>
            <a:off x="3120725" y="1372300"/>
            <a:ext cx="5498805" cy="3282900"/>
            <a:chOff x="2015900" y="687400"/>
            <a:chExt cx="5498805" cy="3282900"/>
          </a:xfrm>
        </p:grpSpPr>
        <p:sp>
          <p:nvSpPr>
            <p:cNvPr id="1550" name="Google Shape;1550;p48"/>
            <p:cNvSpPr/>
            <p:nvPr/>
          </p:nvSpPr>
          <p:spPr>
            <a:xfrm>
              <a:off x="2015900" y="687400"/>
              <a:ext cx="5498400" cy="32829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8"/>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2" name="Google Shape;1552;p4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553" name="Google Shape;1553;p48"/>
            <p:cNvGrpSpPr/>
            <p:nvPr/>
          </p:nvGrpSpPr>
          <p:grpSpPr>
            <a:xfrm>
              <a:off x="6899500" y="775681"/>
              <a:ext cx="159637" cy="159637"/>
              <a:chOff x="3492150" y="2030125"/>
              <a:chExt cx="96300" cy="96300"/>
            </a:xfrm>
          </p:grpSpPr>
          <p:cxnSp>
            <p:nvCxnSpPr>
              <p:cNvPr id="1554" name="Google Shape;1554;p4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555" name="Google Shape;1555;p4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556" name="Google Shape;1556;p4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48"/>
          <p:cNvGrpSpPr/>
          <p:nvPr/>
        </p:nvGrpSpPr>
        <p:grpSpPr>
          <a:xfrm>
            <a:off x="-182501" y="3587336"/>
            <a:ext cx="2493777" cy="2279278"/>
            <a:chOff x="-4877750" y="-26075"/>
            <a:chExt cx="3721500" cy="3401400"/>
          </a:xfrm>
        </p:grpSpPr>
        <p:cxnSp>
          <p:nvCxnSpPr>
            <p:cNvPr id="1558" name="Google Shape;1558;p4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59" name="Google Shape;1559;p4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60" name="Google Shape;1560;p4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61" name="Google Shape;1561;p4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4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63" name="Google Shape;1563;p4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64" name="Google Shape;1564;p4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65" name="Google Shape;1565;p4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66" name="Google Shape;1566;p4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67" name="Google Shape;1567;p4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68" name="Google Shape;1568;p4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69" name="Google Shape;1569;p4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70" name="Google Shape;1570;p4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71" name="Google Shape;1571;p4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72" name="Google Shape;1572;p4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73" name="Google Shape;1573;p4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74" name="Google Shape;1574;p4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75" name="Google Shape;1575;p4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76" name="Google Shape;1576;p4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77" name="Shape 1577"/>
        <p:cNvGrpSpPr/>
        <p:nvPr/>
      </p:nvGrpSpPr>
      <p:grpSpPr>
        <a:xfrm>
          <a:off x="0" y="0"/>
          <a:ext cx="0" cy="0"/>
          <a:chOff x="0" y="0"/>
          <a:chExt cx="0" cy="0"/>
        </a:xfrm>
      </p:grpSpPr>
      <p:grpSp>
        <p:nvGrpSpPr>
          <p:cNvPr id="1578" name="Google Shape;1578;p49"/>
          <p:cNvGrpSpPr/>
          <p:nvPr/>
        </p:nvGrpSpPr>
        <p:grpSpPr>
          <a:xfrm>
            <a:off x="6788924" y="29561"/>
            <a:ext cx="2493777" cy="2279278"/>
            <a:chOff x="-4877750" y="-26075"/>
            <a:chExt cx="3721500" cy="3401400"/>
          </a:xfrm>
        </p:grpSpPr>
        <p:cxnSp>
          <p:nvCxnSpPr>
            <p:cNvPr id="1579" name="Google Shape;1579;p4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80" name="Google Shape;1580;p4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81" name="Google Shape;1581;p4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82" name="Google Shape;1582;p4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83" name="Google Shape;1583;p4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84" name="Google Shape;1584;p4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85" name="Google Shape;1585;p4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86" name="Google Shape;1586;p4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87" name="Google Shape;1587;p4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88" name="Google Shape;1588;p4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89" name="Google Shape;1589;p4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90" name="Google Shape;1590;p4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91" name="Google Shape;1591;p4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92" name="Google Shape;1592;p4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93" name="Google Shape;1593;p4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94" name="Google Shape;1594;p4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595" name="Google Shape;1595;p4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96" name="Google Shape;1596;p4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597" name="Google Shape;1597;p4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1598" name="Google Shape;1598;p4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599" name="Google Shape;1599;p49"/>
          <p:cNvGrpSpPr/>
          <p:nvPr/>
        </p:nvGrpSpPr>
        <p:grpSpPr>
          <a:xfrm>
            <a:off x="1390466" y="588300"/>
            <a:ext cx="6058216" cy="3662100"/>
            <a:chOff x="1303928" y="535000"/>
            <a:chExt cx="6058216" cy="3662100"/>
          </a:xfrm>
        </p:grpSpPr>
        <p:sp>
          <p:nvSpPr>
            <p:cNvPr id="1600" name="Google Shape;1600;p49"/>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9"/>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2" name="Google Shape;1602;p49"/>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1603" name="Google Shape;1603;p49"/>
            <p:cNvGrpSpPr/>
            <p:nvPr/>
          </p:nvGrpSpPr>
          <p:grpSpPr>
            <a:xfrm>
              <a:off x="6747100" y="623281"/>
              <a:ext cx="159637" cy="159637"/>
              <a:chOff x="3492150" y="2030125"/>
              <a:chExt cx="96300" cy="96300"/>
            </a:xfrm>
          </p:grpSpPr>
          <p:cxnSp>
            <p:nvCxnSpPr>
              <p:cNvPr id="1604" name="Google Shape;1604;p49"/>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1605" name="Google Shape;1605;p49"/>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1606" name="Google Shape;1606;p49"/>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9"/>
          <p:cNvGrpSpPr/>
          <p:nvPr/>
        </p:nvGrpSpPr>
        <p:grpSpPr>
          <a:xfrm>
            <a:off x="1542866" y="740700"/>
            <a:ext cx="6058216" cy="3662100"/>
            <a:chOff x="1380128" y="611200"/>
            <a:chExt cx="6058216" cy="3662100"/>
          </a:xfrm>
        </p:grpSpPr>
        <p:sp>
          <p:nvSpPr>
            <p:cNvPr id="1608" name="Google Shape;1608;p49"/>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9"/>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0" name="Google Shape;1610;p49"/>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611" name="Google Shape;1611;p49"/>
            <p:cNvGrpSpPr/>
            <p:nvPr/>
          </p:nvGrpSpPr>
          <p:grpSpPr>
            <a:xfrm>
              <a:off x="6823300" y="699481"/>
              <a:ext cx="159637" cy="159637"/>
              <a:chOff x="3492150" y="2030125"/>
              <a:chExt cx="96300" cy="96300"/>
            </a:xfrm>
          </p:grpSpPr>
          <p:cxnSp>
            <p:nvCxnSpPr>
              <p:cNvPr id="1612" name="Google Shape;1612;p4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613" name="Google Shape;1613;p4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614" name="Google Shape;1614;p49"/>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49"/>
          <p:cNvGrpSpPr/>
          <p:nvPr/>
        </p:nvGrpSpPr>
        <p:grpSpPr>
          <a:xfrm>
            <a:off x="1695266" y="893100"/>
            <a:ext cx="6058216" cy="3662100"/>
            <a:chOff x="1456328" y="687400"/>
            <a:chExt cx="6058216" cy="3662100"/>
          </a:xfrm>
        </p:grpSpPr>
        <p:sp>
          <p:nvSpPr>
            <p:cNvPr id="1616" name="Google Shape;1616;p49"/>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9"/>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8" name="Google Shape;1618;p4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619" name="Google Shape;1619;p49"/>
            <p:cNvGrpSpPr/>
            <p:nvPr/>
          </p:nvGrpSpPr>
          <p:grpSpPr>
            <a:xfrm>
              <a:off x="6899500" y="775681"/>
              <a:ext cx="159637" cy="159637"/>
              <a:chOff x="3492150" y="2030125"/>
              <a:chExt cx="96300" cy="96300"/>
            </a:xfrm>
          </p:grpSpPr>
          <p:cxnSp>
            <p:nvCxnSpPr>
              <p:cNvPr id="1620" name="Google Shape;1620;p4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621" name="Google Shape;1621;p4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622" name="Google Shape;1622;p4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3" name="Google Shape;1623;p49"/>
          <p:cNvSpPr txBox="1"/>
          <p:nvPr>
            <p:ph type="title"/>
          </p:nvPr>
        </p:nvSpPr>
        <p:spPr>
          <a:xfrm>
            <a:off x="2412875" y="1616875"/>
            <a:ext cx="46230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24" name="Shape 1624"/>
        <p:cNvGrpSpPr/>
        <p:nvPr/>
      </p:nvGrpSpPr>
      <p:grpSpPr>
        <a:xfrm>
          <a:off x="0" y="0"/>
          <a:ext cx="0" cy="0"/>
          <a:chOff x="0" y="0"/>
          <a:chExt cx="0" cy="0"/>
        </a:xfrm>
      </p:grpSpPr>
      <p:grpSp>
        <p:nvGrpSpPr>
          <p:cNvPr id="1625" name="Google Shape;1625;p50"/>
          <p:cNvGrpSpPr/>
          <p:nvPr/>
        </p:nvGrpSpPr>
        <p:grpSpPr>
          <a:xfrm>
            <a:off x="6197399" y="115986"/>
            <a:ext cx="2493777" cy="2279278"/>
            <a:chOff x="-4877750" y="-26075"/>
            <a:chExt cx="3721500" cy="3401400"/>
          </a:xfrm>
        </p:grpSpPr>
        <p:cxnSp>
          <p:nvCxnSpPr>
            <p:cNvPr id="1626" name="Google Shape;1626;p5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27" name="Google Shape;1627;p5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28" name="Google Shape;1628;p5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29" name="Google Shape;1629;p5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30" name="Google Shape;1630;p5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31" name="Google Shape;1631;p5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32" name="Google Shape;1632;p5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33" name="Google Shape;1633;p5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34" name="Google Shape;1634;p5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35" name="Google Shape;1635;p5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36" name="Google Shape;1636;p5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37" name="Google Shape;1637;p5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38" name="Google Shape;1638;p5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39" name="Google Shape;1639;p5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40" name="Google Shape;1640;p5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41" name="Google Shape;1641;p5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42" name="Google Shape;1642;p5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43" name="Google Shape;1643;p5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44" name="Google Shape;1644;p5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645" name="Google Shape;1645;p50"/>
          <p:cNvGrpSpPr/>
          <p:nvPr/>
        </p:nvGrpSpPr>
        <p:grpSpPr>
          <a:xfrm>
            <a:off x="375574" y="2534161"/>
            <a:ext cx="2493777" cy="2279278"/>
            <a:chOff x="-4877750" y="-26075"/>
            <a:chExt cx="3721500" cy="3401400"/>
          </a:xfrm>
        </p:grpSpPr>
        <p:cxnSp>
          <p:nvCxnSpPr>
            <p:cNvPr id="1646" name="Google Shape;1646;p5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47" name="Google Shape;1647;p5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48" name="Google Shape;1648;p5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49" name="Google Shape;1649;p5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50" name="Google Shape;1650;p5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51" name="Google Shape;1651;p5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52" name="Google Shape;1652;p5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53" name="Google Shape;1653;p5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54" name="Google Shape;1654;p5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55" name="Google Shape;1655;p5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56" name="Google Shape;1656;p5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57" name="Google Shape;1657;p5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58" name="Google Shape;1658;p5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59" name="Google Shape;1659;p5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60" name="Google Shape;1660;p5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61" name="Google Shape;1661;p5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662" name="Google Shape;1662;p5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63" name="Google Shape;1663;p5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64" name="Google Shape;1664;p5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1665" name="Google Shape;1665;p5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666" name="Google Shape;1666;p50"/>
          <p:cNvGrpSpPr/>
          <p:nvPr/>
        </p:nvGrpSpPr>
        <p:grpSpPr>
          <a:xfrm>
            <a:off x="1390491" y="588300"/>
            <a:ext cx="6058216" cy="3662100"/>
            <a:chOff x="1303928" y="535000"/>
            <a:chExt cx="6058216" cy="3662100"/>
          </a:xfrm>
        </p:grpSpPr>
        <p:sp>
          <p:nvSpPr>
            <p:cNvPr id="1667" name="Google Shape;1667;p50"/>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0"/>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9" name="Google Shape;1669;p50"/>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1670" name="Google Shape;1670;p50"/>
            <p:cNvGrpSpPr/>
            <p:nvPr/>
          </p:nvGrpSpPr>
          <p:grpSpPr>
            <a:xfrm>
              <a:off x="6747100" y="623281"/>
              <a:ext cx="159637" cy="159637"/>
              <a:chOff x="3492150" y="2030125"/>
              <a:chExt cx="96300" cy="96300"/>
            </a:xfrm>
          </p:grpSpPr>
          <p:cxnSp>
            <p:nvCxnSpPr>
              <p:cNvPr id="1671" name="Google Shape;1671;p50"/>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1672" name="Google Shape;1672;p50"/>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1673" name="Google Shape;1673;p50"/>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50"/>
          <p:cNvGrpSpPr/>
          <p:nvPr/>
        </p:nvGrpSpPr>
        <p:grpSpPr>
          <a:xfrm>
            <a:off x="1542891" y="740700"/>
            <a:ext cx="6058216" cy="3662100"/>
            <a:chOff x="1380128" y="611200"/>
            <a:chExt cx="6058216" cy="3662100"/>
          </a:xfrm>
        </p:grpSpPr>
        <p:sp>
          <p:nvSpPr>
            <p:cNvPr id="1675" name="Google Shape;1675;p50"/>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0"/>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7" name="Google Shape;1677;p50"/>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678" name="Google Shape;1678;p50"/>
            <p:cNvGrpSpPr/>
            <p:nvPr/>
          </p:nvGrpSpPr>
          <p:grpSpPr>
            <a:xfrm>
              <a:off x="6823300" y="699481"/>
              <a:ext cx="159637" cy="159637"/>
              <a:chOff x="3492150" y="2030125"/>
              <a:chExt cx="96300" cy="96300"/>
            </a:xfrm>
          </p:grpSpPr>
          <p:cxnSp>
            <p:nvCxnSpPr>
              <p:cNvPr id="1679" name="Google Shape;1679;p5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680" name="Google Shape;1680;p5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681" name="Google Shape;1681;p50"/>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50"/>
          <p:cNvGrpSpPr/>
          <p:nvPr/>
        </p:nvGrpSpPr>
        <p:grpSpPr>
          <a:xfrm>
            <a:off x="1695291" y="893100"/>
            <a:ext cx="6058216" cy="3662100"/>
            <a:chOff x="1456328" y="687400"/>
            <a:chExt cx="6058216" cy="3662100"/>
          </a:xfrm>
        </p:grpSpPr>
        <p:sp>
          <p:nvSpPr>
            <p:cNvPr id="1683" name="Google Shape;1683;p50"/>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0"/>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5" name="Google Shape;1685;p5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686" name="Google Shape;1686;p50"/>
            <p:cNvGrpSpPr/>
            <p:nvPr/>
          </p:nvGrpSpPr>
          <p:grpSpPr>
            <a:xfrm>
              <a:off x="6899500" y="775681"/>
              <a:ext cx="159637" cy="159637"/>
              <a:chOff x="3492150" y="2030125"/>
              <a:chExt cx="96300" cy="96300"/>
            </a:xfrm>
          </p:grpSpPr>
          <p:cxnSp>
            <p:nvCxnSpPr>
              <p:cNvPr id="1687" name="Google Shape;1687;p5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688" name="Google Shape;1688;p5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689" name="Google Shape;1689;p5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0" name="Google Shape;1690;p50"/>
          <p:cNvSpPr txBox="1"/>
          <p:nvPr>
            <p:ph type="title"/>
          </p:nvPr>
        </p:nvSpPr>
        <p:spPr>
          <a:xfrm>
            <a:off x="2282250" y="1806325"/>
            <a:ext cx="4884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91" name="Google Shape;1691;p50"/>
          <p:cNvSpPr txBox="1"/>
          <p:nvPr>
            <p:ph idx="1" type="subTitle"/>
          </p:nvPr>
        </p:nvSpPr>
        <p:spPr>
          <a:xfrm>
            <a:off x="2282200" y="2648125"/>
            <a:ext cx="4884300" cy="119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1692" name="Shape 1692"/>
        <p:cNvGrpSpPr/>
        <p:nvPr/>
      </p:nvGrpSpPr>
      <p:grpSpPr>
        <a:xfrm>
          <a:off x="0" y="0"/>
          <a:ext cx="0" cy="0"/>
          <a:chOff x="0" y="0"/>
          <a:chExt cx="0" cy="0"/>
        </a:xfrm>
      </p:grpSpPr>
      <p:grpSp>
        <p:nvGrpSpPr>
          <p:cNvPr id="1693" name="Google Shape;1693;p51"/>
          <p:cNvGrpSpPr/>
          <p:nvPr/>
        </p:nvGrpSpPr>
        <p:grpSpPr>
          <a:xfrm>
            <a:off x="6840824" y="3925557"/>
            <a:ext cx="2493777" cy="2279278"/>
            <a:chOff x="-4877750" y="-26075"/>
            <a:chExt cx="3721500" cy="3401400"/>
          </a:xfrm>
        </p:grpSpPr>
        <p:cxnSp>
          <p:nvCxnSpPr>
            <p:cNvPr id="1694" name="Google Shape;1694;p5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95" name="Google Shape;1695;p5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96" name="Google Shape;1696;p5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97" name="Google Shape;1697;p5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98" name="Google Shape;1698;p5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699" name="Google Shape;1699;p5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00" name="Google Shape;1700;p5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01" name="Google Shape;1701;p5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02" name="Google Shape;1702;p5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03" name="Google Shape;1703;p5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04" name="Google Shape;1704;p5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05" name="Google Shape;1705;p5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06" name="Google Shape;1706;p5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07" name="Google Shape;1707;p5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08" name="Google Shape;1708;p5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09" name="Google Shape;1709;p5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10" name="Google Shape;1710;p5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11" name="Google Shape;1711;p5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12" name="Google Shape;1712;p5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1713" name="Google Shape;1713;p51"/>
          <p:cNvSpPr txBox="1"/>
          <p:nvPr>
            <p:ph type="title"/>
          </p:nvPr>
        </p:nvSpPr>
        <p:spPr>
          <a:xfrm>
            <a:off x="1186500" y="4079700"/>
            <a:ext cx="67710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14" name="Shape 1714"/>
        <p:cNvGrpSpPr/>
        <p:nvPr/>
      </p:nvGrpSpPr>
      <p:grpSpPr>
        <a:xfrm>
          <a:off x="0" y="0"/>
          <a:ext cx="0" cy="0"/>
          <a:chOff x="0" y="0"/>
          <a:chExt cx="0" cy="0"/>
        </a:xfrm>
      </p:grpSpPr>
      <p:grpSp>
        <p:nvGrpSpPr>
          <p:cNvPr id="1715" name="Google Shape;1715;p52"/>
          <p:cNvGrpSpPr/>
          <p:nvPr/>
        </p:nvGrpSpPr>
        <p:grpSpPr>
          <a:xfrm>
            <a:off x="7117599" y="3840486"/>
            <a:ext cx="2493777" cy="2279278"/>
            <a:chOff x="-4877750" y="-26075"/>
            <a:chExt cx="3721500" cy="3401400"/>
          </a:xfrm>
        </p:grpSpPr>
        <p:cxnSp>
          <p:nvCxnSpPr>
            <p:cNvPr id="1716" name="Google Shape;1716;p5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17" name="Google Shape;1717;p5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18" name="Google Shape;1718;p5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19" name="Google Shape;1719;p5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20" name="Google Shape;1720;p5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21" name="Google Shape;1721;p5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22" name="Google Shape;1722;p5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23" name="Google Shape;1723;p5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24" name="Google Shape;1724;p5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25" name="Google Shape;1725;p5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26" name="Google Shape;1726;p5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27" name="Google Shape;1727;p5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28" name="Google Shape;1728;p5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29" name="Google Shape;1729;p5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30" name="Google Shape;1730;p5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31" name="Google Shape;1731;p5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32" name="Google Shape;1732;p5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33" name="Google Shape;1733;p5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34" name="Google Shape;1734;p5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1735" name="Google Shape;1735;p5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736" name="Google Shape;1736;p52"/>
          <p:cNvGrpSpPr/>
          <p:nvPr/>
        </p:nvGrpSpPr>
        <p:grpSpPr>
          <a:xfrm>
            <a:off x="655524" y="-391364"/>
            <a:ext cx="2493777" cy="2279278"/>
            <a:chOff x="-4877750" y="-26075"/>
            <a:chExt cx="3721500" cy="3401400"/>
          </a:xfrm>
        </p:grpSpPr>
        <p:cxnSp>
          <p:nvCxnSpPr>
            <p:cNvPr id="1737" name="Google Shape;1737;p5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38" name="Google Shape;1738;p5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39" name="Google Shape;1739;p5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40" name="Google Shape;1740;p5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41" name="Google Shape;1741;p5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42" name="Google Shape;1742;p5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43" name="Google Shape;1743;p5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44" name="Google Shape;1744;p5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45" name="Google Shape;1745;p5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46" name="Google Shape;1746;p5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47" name="Google Shape;1747;p5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48" name="Google Shape;1748;p5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49" name="Google Shape;1749;p5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50" name="Google Shape;1750;p5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51" name="Google Shape;1751;p5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52" name="Google Shape;1752;p5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53" name="Google Shape;1753;p5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54" name="Google Shape;1754;p5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55" name="Google Shape;1755;p5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756" name="Google Shape;1756;p52"/>
          <p:cNvGrpSpPr/>
          <p:nvPr/>
        </p:nvGrpSpPr>
        <p:grpSpPr>
          <a:xfrm>
            <a:off x="1108488" y="898200"/>
            <a:ext cx="6622217" cy="3042300"/>
            <a:chOff x="892188" y="687400"/>
            <a:chExt cx="6622217" cy="3042300"/>
          </a:xfrm>
        </p:grpSpPr>
        <p:sp>
          <p:nvSpPr>
            <p:cNvPr id="1757" name="Google Shape;1757;p52"/>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2"/>
            <p:cNvSpPr/>
            <p:nvPr/>
          </p:nvSpPr>
          <p:spPr>
            <a:xfrm>
              <a:off x="892204" y="687400"/>
              <a:ext cx="6622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9" name="Google Shape;1759;p5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760" name="Google Shape;1760;p52"/>
            <p:cNvGrpSpPr/>
            <p:nvPr/>
          </p:nvGrpSpPr>
          <p:grpSpPr>
            <a:xfrm>
              <a:off x="6899500" y="775681"/>
              <a:ext cx="159637" cy="159637"/>
              <a:chOff x="3492150" y="2030125"/>
              <a:chExt cx="96300" cy="96300"/>
            </a:xfrm>
          </p:grpSpPr>
          <p:cxnSp>
            <p:nvCxnSpPr>
              <p:cNvPr id="1761" name="Google Shape;1761;p52"/>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1762" name="Google Shape;1762;p52"/>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1763" name="Google Shape;1763;p52"/>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52"/>
          <p:cNvGrpSpPr/>
          <p:nvPr/>
        </p:nvGrpSpPr>
        <p:grpSpPr>
          <a:xfrm>
            <a:off x="1260888" y="1050600"/>
            <a:ext cx="6622217" cy="3042300"/>
            <a:chOff x="892188" y="687400"/>
            <a:chExt cx="6622217" cy="3042300"/>
          </a:xfrm>
        </p:grpSpPr>
        <p:sp>
          <p:nvSpPr>
            <p:cNvPr id="1765" name="Google Shape;1765;p52"/>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2"/>
            <p:cNvSpPr/>
            <p:nvPr/>
          </p:nvSpPr>
          <p:spPr>
            <a:xfrm>
              <a:off x="892204" y="687400"/>
              <a:ext cx="6622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7" name="Google Shape;1767;p5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768" name="Google Shape;1768;p52"/>
            <p:cNvGrpSpPr/>
            <p:nvPr/>
          </p:nvGrpSpPr>
          <p:grpSpPr>
            <a:xfrm>
              <a:off x="6899500" y="775681"/>
              <a:ext cx="159637" cy="159637"/>
              <a:chOff x="3492150" y="2030125"/>
              <a:chExt cx="96300" cy="96300"/>
            </a:xfrm>
          </p:grpSpPr>
          <p:cxnSp>
            <p:nvCxnSpPr>
              <p:cNvPr id="1769" name="Google Shape;1769;p5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770" name="Google Shape;1770;p5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771" name="Google Shape;1771;p5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52"/>
          <p:cNvGrpSpPr/>
          <p:nvPr/>
        </p:nvGrpSpPr>
        <p:grpSpPr>
          <a:xfrm>
            <a:off x="1413288" y="1203000"/>
            <a:ext cx="6622217" cy="3042300"/>
            <a:chOff x="892188" y="687400"/>
            <a:chExt cx="6622217" cy="3042300"/>
          </a:xfrm>
        </p:grpSpPr>
        <p:sp>
          <p:nvSpPr>
            <p:cNvPr id="1773" name="Google Shape;1773;p52"/>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2"/>
            <p:cNvSpPr/>
            <p:nvPr/>
          </p:nvSpPr>
          <p:spPr>
            <a:xfrm>
              <a:off x="892204" y="687400"/>
              <a:ext cx="6622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5" name="Google Shape;1775;p5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776" name="Google Shape;1776;p52"/>
            <p:cNvGrpSpPr/>
            <p:nvPr/>
          </p:nvGrpSpPr>
          <p:grpSpPr>
            <a:xfrm>
              <a:off x="6899500" y="775681"/>
              <a:ext cx="159637" cy="159637"/>
              <a:chOff x="3492150" y="2030125"/>
              <a:chExt cx="96300" cy="96300"/>
            </a:xfrm>
          </p:grpSpPr>
          <p:cxnSp>
            <p:nvCxnSpPr>
              <p:cNvPr id="1777" name="Google Shape;1777;p5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778" name="Google Shape;1778;p5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779" name="Google Shape;1779;p5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52"/>
          <p:cNvSpPr txBox="1"/>
          <p:nvPr>
            <p:ph hasCustomPrompt="1" type="title"/>
          </p:nvPr>
        </p:nvSpPr>
        <p:spPr>
          <a:xfrm>
            <a:off x="2044350" y="1832214"/>
            <a:ext cx="53601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8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781" name="Google Shape;1781;p52"/>
          <p:cNvSpPr txBox="1"/>
          <p:nvPr>
            <p:ph idx="1" type="subTitle"/>
          </p:nvPr>
        </p:nvSpPr>
        <p:spPr>
          <a:xfrm>
            <a:off x="2044350" y="3343364"/>
            <a:ext cx="5360100" cy="40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82" name="Shape 1782"/>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783" name="Shape 1783"/>
        <p:cNvGrpSpPr/>
        <p:nvPr/>
      </p:nvGrpSpPr>
      <p:grpSpPr>
        <a:xfrm>
          <a:off x="0" y="0"/>
          <a:ext cx="0" cy="0"/>
          <a:chOff x="0" y="0"/>
          <a:chExt cx="0" cy="0"/>
        </a:xfrm>
      </p:grpSpPr>
      <p:pic>
        <p:nvPicPr>
          <p:cNvPr id="1784" name="Google Shape;1784;p5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785" name="Google Shape;1785;p54"/>
          <p:cNvGrpSpPr/>
          <p:nvPr/>
        </p:nvGrpSpPr>
        <p:grpSpPr>
          <a:xfrm>
            <a:off x="8230499" y="1686886"/>
            <a:ext cx="2493777" cy="2279278"/>
            <a:chOff x="-4877750" y="-26075"/>
            <a:chExt cx="3721500" cy="3401400"/>
          </a:xfrm>
        </p:grpSpPr>
        <p:cxnSp>
          <p:nvCxnSpPr>
            <p:cNvPr id="1786" name="Google Shape;1786;p5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87" name="Google Shape;1787;p5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88" name="Google Shape;1788;p5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89" name="Google Shape;1789;p5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90" name="Google Shape;1790;p5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91" name="Google Shape;1791;p5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92" name="Google Shape;1792;p5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793" name="Google Shape;1793;p5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94" name="Google Shape;1794;p5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95" name="Google Shape;1795;p5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96" name="Google Shape;1796;p5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97" name="Google Shape;1797;p5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98" name="Google Shape;1798;p5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799" name="Google Shape;1799;p5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00" name="Google Shape;1800;p5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01" name="Google Shape;1801;p5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02" name="Google Shape;1802;p5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03" name="Google Shape;1803;p5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04" name="Google Shape;1804;p5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805" name="Google Shape;1805;p54"/>
          <p:cNvGrpSpPr/>
          <p:nvPr/>
        </p:nvGrpSpPr>
        <p:grpSpPr>
          <a:xfrm>
            <a:off x="202275" y="211950"/>
            <a:ext cx="8739453" cy="4719600"/>
            <a:chOff x="-1224775" y="687400"/>
            <a:chExt cx="8739453" cy="4719600"/>
          </a:xfrm>
        </p:grpSpPr>
        <p:sp>
          <p:nvSpPr>
            <p:cNvPr id="1806" name="Google Shape;1806;p54"/>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4"/>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8" name="Google Shape;1808;p5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809" name="Google Shape;1809;p54"/>
            <p:cNvGrpSpPr/>
            <p:nvPr/>
          </p:nvGrpSpPr>
          <p:grpSpPr>
            <a:xfrm>
              <a:off x="6899500" y="775681"/>
              <a:ext cx="159637" cy="159637"/>
              <a:chOff x="3492150" y="2030125"/>
              <a:chExt cx="96300" cy="96300"/>
            </a:xfrm>
          </p:grpSpPr>
          <p:cxnSp>
            <p:nvCxnSpPr>
              <p:cNvPr id="1810" name="Google Shape;1810;p5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811" name="Google Shape;1811;p5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812" name="Google Shape;1812;p5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3" name="Google Shape;1813;p54"/>
          <p:cNvSpPr txBox="1"/>
          <p:nvPr>
            <p:ph hasCustomPrompt="1" type="title"/>
          </p:nvPr>
        </p:nvSpPr>
        <p:spPr>
          <a:xfrm>
            <a:off x="1237138"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4" name="Google Shape;1814;p54"/>
          <p:cNvSpPr txBox="1"/>
          <p:nvPr>
            <p:ph idx="1" type="subTitle"/>
          </p:nvPr>
        </p:nvSpPr>
        <p:spPr>
          <a:xfrm>
            <a:off x="2246638"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15" name="Google Shape;1815;p54"/>
          <p:cNvSpPr txBox="1"/>
          <p:nvPr>
            <p:ph hasCustomPrompt="1" idx="2" type="title"/>
          </p:nvPr>
        </p:nvSpPr>
        <p:spPr>
          <a:xfrm>
            <a:off x="4748163"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6" name="Google Shape;1816;p54"/>
          <p:cNvSpPr txBox="1"/>
          <p:nvPr>
            <p:ph idx="3" type="subTitle"/>
          </p:nvPr>
        </p:nvSpPr>
        <p:spPr>
          <a:xfrm>
            <a:off x="5775363"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17" name="Google Shape;1817;p54"/>
          <p:cNvSpPr txBox="1"/>
          <p:nvPr>
            <p:ph hasCustomPrompt="1" idx="4" type="title"/>
          </p:nvPr>
        </p:nvSpPr>
        <p:spPr>
          <a:xfrm>
            <a:off x="1237138"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8" name="Google Shape;1818;p54"/>
          <p:cNvSpPr txBox="1"/>
          <p:nvPr>
            <p:ph idx="5" type="subTitle"/>
          </p:nvPr>
        </p:nvSpPr>
        <p:spPr>
          <a:xfrm>
            <a:off x="2246638"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19" name="Google Shape;1819;p54"/>
          <p:cNvSpPr txBox="1"/>
          <p:nvPr>
            <p:ph hasCustomPrompt="1" idx="6" type="title"/>
          </p:nvPr>
        </p:nvSpPr>
        <p:spPr>
          <a:xfrm>
            <a:off x="4748163"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0" name="Google Shape;1820;p54"/>
          <p:cNvSpPr txBox="1"/>
          <p:nvPr>
            <p:ph idx="7" type="subTitle"/>
          </p:nvPr>
        </p:nvSpPr>
        <p:spPr>
          <a:xfrm>
            <a:off x="5775363"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21" name="Google Shape;1821;p54"/>
          <p:cNvSpPr txBox="1"/>
          <p:nvPr>
            <p:ph idx="8" type="subTitle"/>
          </p:nvPr>
        </p:nvSpPr>
        <p:spPr>
          <a:xfrm>
            <a:off x="2246638"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2" name="Google Shape;1822;p54"/>
          <p:cNvSpPr txBox="1"/>
          <p:nvPr>
            <p:ph idx="9" type="subTitle"/>
          </p:nvPr>
        </p:nvSpPr>
        <p:spPr>
          <a:xfrm>
            <a:off x="5775363"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3" name="Google Shape;1823;p54"/>
          <p:cNvSpPr txBox="1"/>
          <p:nvPr>
            <p:ph idx="13" type="subTitle"/>
          </p:nvPr>
        </p:nvSpPr>
        <p:spPr>
          <a:xfrm>
            <a:off x="2246638"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4" name="Google Shape;1824;p54"/>
          <p:cNvSpPr txBox="1"/>
          <p:nvPr>
            <p:ph idx="14" type="subTitle"/>
          </p:nvPr>
        </p:nvSpPr>
        <p:spPr>
          <a:xfrm>
            <a:off x="5775363"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5" name="Google Shape;1825;p54"/>
          <p:cNvSpPr txBox="1"/>
          <p:nvPr>
            <p:ph idx="15"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26" name="Shape 1826"/>
        <p:cNvGrpSpPr/>
        <p:nvPr/>
      </p:nvGrpSpPr>
      <p:grpSpPr>
        <a:xfrm>
          <a:off x="0" y="0"/>
          <a:ext cx="0" cy="0"/>
          <a:chOff x="0" y="0"/>
          <a:chExt cx="0" cy="0"/>
        </a:xfrm>
      </p:grpSpPr>
      <p:pic>
        <p:nvPicPr>
          <p:cNvPr id="1827" name="Google Shape;1827;p5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828" name="Google Shape;1828;p55"/>
          <p:cNvGrpSpPr/>
          <p:nvPr/>
        </p:nvGrpSpPr>
        <p:grpSpPr>
          <a:xfrm>
            <a:off x="294074" y="2514811"/>
            <a:ext cx="2493777" cy="2279278"/>
            <a:chOff x="-4877750" y="-26075"/>
            <a:chExt cx="3721500" cy="3401400"/>
          </a:xfrm>
        </p:grpSpPr>
        <p:cxnSp>
          <p:nvCxnSpPr>
            <p:cNvPr id="1829" name="Google Shape;1829;p5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30" name="Google Shape;1830;p5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31" name="Google Shape;1831;p5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32" name="Google Shape;1832;p5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33" name="Google Shape;1833;p5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34" name="Google Shape;1834;p5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35" name="Google Shape;1835;p5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36" name="Google Shape;1836;p5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37" name="Google Shape;1837;p5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38" name="Google Shape;1838;p5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39" name="Google Shape;1839;p5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40" name="Google Shape;1840;p5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41" name="Google Shape;1841;p5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42" name="Google Shape;1842;p5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43" name="Google Shape;1843;p5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44" name="Google Shape;1844;p5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45" name="Google Shape;1845;p5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46" name="Google Shape;1846;p5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47" name="Google Shape;1847;p5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848" name="Google Shape;1848;p55"/>
          <p:cNvGrpSpPr/>
          <p:nvPr/>
        </p:nvGrpSpPr>
        <p:grpSpPr>
          <a:xfrm>
            <a:off x="715100" y="785675"/>
            <a:ext cx="6079950" cy="2636700"/>
            <a:chOff x="410300" y="539975"/>
            <a:chExt cx="6079950" cy="2636700"/>
          </a:xfrm>
        </p:grpSpPr>
        <p:sp>
          <p:nvSpPr>
            <p:cNvPr id="1849" name="Google Shape;1849;p55"/>
            <p:cNvSpPr/>
            <p:nvPr/>
          </p:nvSpPr>
          <p:spPr>
            <a:xfrm>
              <a:off x="410300" y="539975"/>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410750" y="539975"/>
              <a:ext cx="6079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1" name="Google Shape;1851;p55"/>
            <p:cNvCxnSpPr/>
            <p:nvPr/>
          </p:nvCxnSpPr>
          <p:spPr>
            <a:xfrm>
              <a:off x="5574643" y="787836"/>
              <a:ext cx="159600" cy="0"/>
            </a:xfrm>
            <a:prstGeom prst="straightConnector1">
              <a:avLst/>
            </a:prstGeom>
            <a:noFill/>
            <a:ln cap="flat" cmpd="sng" w="9525">
              <a:solidFill>
                <a:schemeClr val="dk2"/>
              </a:solidFill>
              <a:prstDash val="solid"/>
              <a:round/>
              <a:headEnd len="med" w="med" type="none"/>
              <a:tailEnd len="med" w="med" type="none"/>
            </a:ln>
          </p:spPr>
        </p:cxnSp>
        <p:grpSp>
          <p:nvGrpSpPr>
            <p:cNvPr id="1852" name="Google Shape;1852;p55"/>
            <p:cNvGrpSpPr/>
            <p:nvPr/>
          </p:nvGrpSpPr>
          <p:grpSpPr>
            <a:xfrm>
              <a:off x="5875075" y="628256"/>
              <a:ext cx="159637" cy="159637"/>
              <a:chOff x="3492150" y="2030125"/>
              <a:chExt cx="96300" cy="96300"/>
            </a:xfrm>
          </p:grpSpPr>
          <p:cxnSp>
            <p:nvCxnSpPr>
              <p:cNvPr id="1853" name="Google Shape;1853;p55"/>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1854" name="Google Shape;1854;p55"/>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1855" name="Google Shape;1855;p55"/>
            <p:cNvSpPr/>
            <p:nvPr/>
          </p:nvSpPr>
          <p:spPr>
            <a:xfrm>
              <a:off x="6175271" y="628199"/>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55"/>
          <p:cNvGrpSpPr/>
          <p:nvPr/>
        </p:nvGrpSpPr>
        <p:grpSpPr>
          <a:xfrm>
            <a:off x="867500" y="938075"/>
            <a:ext cx="6079950" cy="2636700"/>
            <a:chOff x="1434725" y="687400"/>
            <a:chExt cx="6079950" cy="2636700"/>
          </a:xfrm>
        </p:grpSpPr>
        <p:sp>
          <p:nvSpPr>
            <p:cNvPr id="1857" name="Google Shape;1857;p55"/>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5"/>
            <p:cNvSpPr/>
            <p:nvPr/>
          </p:nvSpPr>
          <p:spPr>
            <a:xfrm>
              <a:off x="1435175" y="687400"/>
              <a:ext cx="6079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9" name="Google Shape;1859;p5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860" name="Google Shape;1860;p55"/>
            <p:cNvGrpSpPr/>
            <p:nvPr/>
          </p:nvGrpSpPr>
          <p:grpSpPr>
            <a:xfrm>
              <a:off x="6899500" y="775681"/>
              <a:ext cx="159637" cy="159637"/>
              <a:chOff x="3492150" y="2030125"/>
              <a:chExt cx="96300" cy="96300"/>
            </a:xfrm>
          </p:grpSpPr>
          <p:cxnSp>
            <p:nvCxnSpPr>
              <p:cNvPr id="1861" name="Google Shape;1861;p5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862" name="Google Shape;1862;p5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863" name="Google Shape;1863;p5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55"/>
          <p:cNvGrpSpPr/>
          <p:nvPr/>
        </p:nvGrpSpPr>
        <p:grpSpPr>
          <a:xfrm>
            <a:off x="1019900" y="1090475"/>
            <a:ext cx="6079950" cy="2636700"/>
            <a:chOff x="1434725" y="687400"/>
            <a:chExt cx="6079950" cy="2636700"/>
          </a:xfrm>
        </p:grpSpPr>
        <p:sp>
          <p:nvSpPr>
            <p:cNvPr id="1865" name="Google Shape;1865;p55"/>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5"/>
            <p:cNvSpPr/>
            <p:nvPr/>
          </p:nvSpPr>
          <p:spPr>
            <a:xfrm>
              <a:off x="1435175" y="687400"/>
              <a:ext cx="6079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7" name="Google Shape;1867;p5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868" name="Google Shape;1868;p55"/>
            <p:cNvGrpSpPr/>
            <p:nvPr/>
          </p:nvGrpSpPr>
          <p:grpSpPr>
            <a:xfrm>
              <a:off x="6899500" y="775681"/>
              <a:ext cx="159637" cy="159637"/>
              <a:chOff x="3492150" y="2030125"/>
              <a:chExt cx="96300" cy="96300"/>
            </a:xfrm>
          </p:grpSpPr>
          <p:cxnSp>
            <p:nvCxnSpPr>
              <p:cNvPr id="1869" name="Google Shape;1869;p5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870" name="Google Shape;1870;p5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871" name="Google Shape;1871;p5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2" name="Google Shape;1872;p55"/>
          <p:cNvSpPr txBox="1"/>
          <p:nvPr>
            <p:ph type="title"/>
          </p:nvPr>
        </p:nvSpPr>
        <p:spPr>
          <a:xfrm>
            <a:off x="6038925" y="3852875"/>
            <a:ext cx="2161200" cy="74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73" name="Google Shape;1873;p55"/>
          <p:cNvSpPr txBox="1"/>
          <p:nvPr>
            <p:ph idx="1" type="subTitle"/>
          </p:nvPr>
        </p:nvSpPr>
        <p:spPr>
          <a:xfrm>
            <a:off x="1523150" y="1672175"/>
            <a:ext cx="52599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30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74" name="Shape 1874"/>
        <p:cNvGrpSpPr/>
        <p:nvPr/>
      </p:nvGrpSpPr>
      <p:grpSpPr>
        <a:xfrm>
          <a:off x="0" y="0"/>
          <a:ext cx="0" cy="0"/>
          <a:chOff x="0" y="0"/>
          <a:chExt cx="0" cy="0"/>
        </a:xfrm>
      </p:grpSpPr>
      <p:pic>
        <p:nvPicPr>
          <p:cNvPr id="1875" name="Google Shape;1875;p5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876" name="Google Shape;1876;p56"/>
          <p:cNvGrpSpPr/>
          <p:nvPr/>
        </p:nvGrpSpPr>
        <p:grpSpPr>
          <a:xfrm>
            <a:off x="-441976" y="1761461"/>
            <a:ext cx="2493777" cy="2279278"/>
            <a:chOff x="-4877750" y="-26075"/>
            <a:chExt cx="3721500" cy="3401400"/>
          </a:xfrm>
        </p:grpSpPr>
        <p:cxnSp>
          <p:nvCxnSpPr>
            <p:cNvPr id="1877" name="Google Shape;1877;p5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78" name="Google Shape;1878;p5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79" name="Google Shape;1879;p5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80" name="Google Shape;1880;p5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81" name="Google Shape;1881;p5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82" name="Google Shape;1882;p5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83" name="Google Shape;1883;p5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84" name="Google Shape;1884;p5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85" name="Google Shape;1885;p5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86" name="Google Shape;1886;p5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87" name="Google Shape;1887;p5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88" name="Google Shape;1888;p5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89" name="Google Shape;1889;p5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90" name="Google Shape;1890;p5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91" name="Google Shape;1891;p5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92" name="Google Shape;1892;p5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893" name="Google Shape;1893;p5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94" name="Google Shape;1894;p5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895" name="Google Shape;1895;p5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1896" name="Google Shape;1896;p56"/>
          <p:cNvSpPr txBox="1"/>
          <p:nvPr>
            <p:ph idx="1" type="subTitle"/>
          </p:nvPr>
        </p:nvSpPr>
        <p:spPr>
          <a:xfrm>
            <a:off x="1130300" y="3518550"/>
            <a:ext cx="2559000" cy="10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7" name="Google Shape;1897;p56"/>
          <p:cNvSpPr txBox="1"/>
          <p:nvPr>
            <p:ph type="title"/>
          </p:nvPr>
        </p:nvSpPr>
        <p:spPr>
          <a:xfrm>
            <a:off x="1130300" y="2945850"/>
            <a:ext cx="2559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_1">
    <p:spTree>
      <p:nvGrpSpPr>
        <p:cNvPr id="1898" name="Shape 1898"/>
        <p:cNvGrpSpPr/>
        <p:nvPr/>
      </p:nvGrpSpPr>
      <p:grpSpPr>
        <a:xfrm>
          <a:off x="0" y="0"/>
          <a:ext cx="0" cy="0"/>
          <a:chOff x="0" y="0"/>
          <a:chExt cx="0" cy="0"/>
        </a:xfrm>
      </p:grpSpPr>
      <p:pic>
        <p:nvPicPr>
          <p:cNvPr id="1899" name="Google Shape;1899;p57"/>
          <p:cNvPicPr preferRelativeResize="0"/>
          <p:nvPr/>
        </p:nvPicPr>
        <p:blipFill>
          <a:blip r:embed="rId2">
            <a:alphaModFix/>
          </a:blip>
          <a:stretch>
            <a:fillRect/>
          </a:stretch>
        </p:blipFill>
        <p:spPr>
          <a:xfrm>
            <a:off x="0" y="0"/>
            <a:ext cx="9144001" cy="5143500"/>
          </a:xfrm>
          <a:prstGeom prst="rect">
            <a:avLst/>
          </a:prstGeom>
          <a:noFill/>
          <a:ln>
            <a:noFill/>
          </a:ln>
        </p:spPr>
      </p:pic>
      <p:sp>
        <p:nvSpPr>
          <p:cNvPr id="1900" name="Google Shape;1900;p57"/>
          <p:cNvSpPr txBox="1"/>
          <p:nvPr>
            <p:ph type="title"/>
          </p:nvPr>
        </p:nvSpPr>
        <p:spPr>
          <a:xfrm>
            <a:off x="4323988" y="2778500"/>
            <a:ext cx="3797700" cy="1047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01" name="Google Shape;1901;p57"/>
          <p:cNvSpPr txBox="1"/>
          <p:nvPr>
            <p:ph idx="1" type="subTitle"/>
          </p:nvPr>
        </p:nvSpPr>
        <p:spPr>
          <a:xfrm>
            <a:off x="4323988" y="3825375"/>
            <a:ext cx="3797700" cy="78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02" name="Google Shape;1902;p57"/>
          <p:cNvGrpSpPr/>
          <p:nvPr/>
        </p:nvGrpSpPr>
        <p:grpSpPr>
          <a:xfrm>
            <a:off x="6840824" y="358236"/>
            <a:ext cx="2493777" cy="2279278"/>
            <a:chOff x="-4877750" y="-26075"/>
            <a:chExt cx="3721500" cy="3401400"/>
          </a:xfrm>
        </p:grpSpPr>
        <p:cxnSp>
          <p:nvCxnSpPr>
            <p:cNvPr id="1903" name="Google Shape;1903;p5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04" name="Google Shape;1904;p5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05" name="Google Shape;1905;p5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06" name="Google Shape;1906;p5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07" name="Google Shape;1907;p5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08" name="Google Shape;1908;p5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09" name="Google Shape;1909;p5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10" name="Google Shape;1910;p5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11" name="Google Shape;1911;p5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12" name="Google Shape;1912;p5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13" name="Google Shape;1913;p5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14" name="Google Shape;1914;p5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15" name="Google Shape;1915;p5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16" name="Google Shape;1916;p5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17" name="Google Shape;1917;p5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18" name="Google Shape;1918;p5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19" name="Google Shape;1919;p5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20" name="Google Shape;1920;p5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21" name="Google Shape;1921;p5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_1">
    <p:spTree>
      <p:nvGrpSpPr>
        <p:cNvPr id="1922" name="Shape 1922"/>
        <p:cNvGrpSpPr/>
        <p:nvPr/>
      </p:nvGrpSpPr>
      <p:grpSpPr>
        <a:xfrm>
          <a:off x="0" y="0"/>
          <a:ext cx="0" cy="0"/>
          <a:chOff x="0" y="0"/>
          <a:chExt cx="0" cy="0"/>
        </a:xfrm>
      </p:grpSpPr>
      <p:pic>
        <p:nvPicPr>
          <p:cNvPr id="1923" name="Google Shape;1923;p5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924" name="Google Shape;1924;p58"/>
          <p:cNvGrpSpPr/>
          <p:nvPr/>
        </p:nvGrpSpPr>
        <p:grpSpPr>
          <a:xfrm>
            <a:off x="6800449" y="813786"/>
            <a:ext cx="2493777" cy="2279278"/>
            <a:chOff x="-4877750" y="-26075"/>
            <a:chExt cx="3721500" cy="3401400"/>
          </a:xfrm>
        </p:grpSpPr>
        <p:cxnSp>
          <p:nvCxnSpPr>
            <p:cNvPr id="1925" name="Google Shape;1925;p5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26" name="Google Shape;1926;p5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27" name="Google Shape;1927;p5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28" name="Google Shape;1928;p5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29" name="Google Shape;1929;p5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30" name="Google Shape;1930;p5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31" name="Google Shape;1931;p5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32" name="Google Shape;1932;p5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33" name="Google Shape;1933;p5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34" name="Google Shape;1934;p5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35" name="Google Shape;1935;p5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36" name="Google Shape;1936;p5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37" name="Google Shape;1937;p5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38" name="Google Shape;1938;p5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39" name="Google Shape;1939;p5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40" name="Google Shape;1940;p5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41" name="Google Shape;1941;p5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42" name="Google Shape;1942;p5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43" name="Google Shape;1943;p5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944" name="Google Shape;1944;p58"/>
          <p:cNvGrpSpPr/>
          <p:nvPr/>
        </p:nvGrpSpPr>
        <p:grpSpPr>
          <a:xfrm>
            <a:off x="307649" y="2559236"/>
            <a:ext cx="2493777" cy="2279278"/>
            <a:chOff x="-4877750" y="-26075"/>
            <a:chExt cx="3721500" cy="3401400"/>
          </a:xfrm>
        </p:grpSpPr>
        <p:cxnSp>
          <p:nvCxnSpPr>
            <p:cNvPr id="1945" name="Google Shape;1945;p5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46" name="Google Shape;1946;p5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47" name="Google Shape;1947;p5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48" name="Google Shape;1948;p5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49" name="Google Shape;1949;p5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50" name="Google Shape;1950;p5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51" name="Google Shape;1951;p5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52" name="Google Shape;1952;p5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53" name="Google Shape;1953;p5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54" name="Google Shape;1954;p5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55" name="Google Shape;1955;p5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56" name="Google Shape;1956;p5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57" name="Google Shape;1957;p5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58" name="Google Shape;1958;p5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59" name="Google Shape;1959;p5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60" name="Google Shape;1960;p5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1961" name="Google Shape;1961;p5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62" name="Google Shape;1962;p5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63" name="Google Shape;1963;p5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1964" name="Google Shape;1964;p58"/>
          <p:cNvGrpSpPr/>
          <p:nvPr/>
        </p:nvGrpSpPr>
        <p:grpSpPr>
          <a:xfrm>
            <a:off x="1234200" y="756749"/>
            <a:ext cx="6058216" cy="3020400"/>
            <a:chOff x="1456329" y="687394"/>
            <a:chExt cx="6058216" cy="3020400"/>
          </a:xfrm>
        </p:grpSpPr>
        <p:sp>
          <p:nvSpPr>
            <p:cNvPr id="1965" name="Google Shape;1965;p58"/>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8"/>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7" name="Google Shape;1967;p58"/>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1968" name="Google Shape;1968;p58"/>
            <p:cNvGrpSpPr/>
            <p:nvPr/>
          </p:nvGrpSpPr>
          <p:grpSpPr>
            <a:xfrm>
              <a:off x="6899500" y="775681"/>
              <a:ext cx="159637" cy="159637"/>
              <a:chOff x="3492150" y="2030125"/>
              <a:chExt cx="96300" cy="96300"/>
            </a:xfrm>
          </p:grpSpPr>
          <p:cxnSp>
            <p:nvCxnSpPr>
              <p:cNvPr id="1969" name="Google Shape;1969;p58"/>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1970" name="Google Shape;1970;p58"/>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1971" name="Google Shape;1971;p58"/>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2" name="Google Shape;1972;p58"/>
          <p:cNvGrpSpPr/>
          <p:nvPr/>
        </p:nvGrpSpPr>
        <p:grpSpPr>
          <a:xfrm>
            <a:off x="1386600" y="909149"/>
            <a:ext cx="6058216" cy="3020400"/>
            <a:chOff x="1456329" y="687394"/>
            <a:chExt cx="6058216" cy="3020400"/>
          </a:xfrm>
        </p:grpSpPr>
        <p:sp>
          <p:nvSpPr>
            <p:cNvPr id="1973" name="Google Shape;1973;p58"/>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8"/>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5" name="Google Shape;1975;p5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976" name="Google Shape;1976;p58"/>
            <p:cNvGrpSpPr/>
            <p:nvPr/>
          </p:nvGrpSpPr>
          <p:grpSpPr>
            <a:xfrm>
              <a:off x="6899500" y="775681"/>
              <a:ext cx="159637" cy="159637"/>
              <a:chOff x="3492150" y="2030125"/>
              <a:chExt cx="96300" cy="96300"/>
            </a:xfrm>
          </p:grpSpPr>
          <p:cxnSp>
            <p:nvCxnSpPr>
              <p:cNvPr id="1977" name="Google Shape;1977;p5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978" name="Google Shape;1978;p5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979" name="Google Shape;1979;p5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58"/>
          <p:cNvGrpSpPr/>
          <p:nvPr/>
        </p:nvGrpSpPr>
        <p:grpSpPr>
          <a:xfrm>
            <a:off x="1539000" y="1061549"/>
            <a:ext cx="6058216" cy="3020400"/>
            <a:chOff x="1456329" y="687394"/>
            <a:chExt cx="6058216" cy="3020400"/>
          </a:xfrm>
        </p:grpSpPr>
        <p:sp>
          <p:nvSpPr>
            <p:cNvPr id="1981" name="Google Shape;1981;p58"/>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8"/>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3" name="Google Shape;1983;p5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1984" name="Google Shape;1984;p58"/>
            <p:cNvGrpSpPr/>
            <p:nvPr/>
          </p:nvGrpSpPr>
          <p:grpSpPr>
            <a:xfrm>
              <a:off x="6899500" y="775681"/>
              <a:ext cx="159637" cy="159637"/>
              <a:chOff x="3492150" y="2030125"/>
              <a:chExt cx="96300" cy="96300"/>
            </a:xfrm>
          </p:grpSpPr>
          <p:cxnSp>
            <p:nvCxnSpPr>
              <p:cNvPr id="1985" name="Google Shape;1985;p5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1986" name="Google Shape;1986;p5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1987" name="Google Shape;1987;p5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8" name="Google Shape;1988;p58"/>
          <p:cNvSpPr txBox="1"/>
          <p:nvPr>
            <p:ph type="title"/>
          </p:nvPr>
        </p:nvSpPr>
        <p:spPr>
          <a:xfrm>
            <a:off x="2174950" y="1737213"/>
            <a:ext cx="4794000" cy="118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89" name="Google Shape;1989;p58"/>
          <p:cNvSpPr txBox="1"/>
          <p:nvPr>
            <p:ph idx="1" type="subTitle"/>
          </p:nvPr>
        </p:nvSpPr>
        <p:spPr>
          <a:xfrm>
            <a:off x="2175050" y="2922688"/>
            <a:ext cx="47940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990" name="Shape 1990"/>
        <p:cNvGrpSpPr/>
        <p:nvPr/>
      </p:nvGrpSpPr>
      <p:grpSpPr>
        <a:xfrm>
          <a:off x="0" y="0"/>
          <a:ext cx="0" cy="0"/>
          <a:chOff x="0" y="0"/>
          <a:chExt cx="0" cy="0"/>
        </a:xfrm>
      </p:grpSpPr>
      <p:pic>
        <p:nvPicPr>
          <p:cNvPr id="1991" name="Google Shape;1991;p5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1992" name="Google Shape;1992;p59"/>
          <p:cNvGrpSpPr/>
          <p:nvPr/>
        </p:nvGrpSpPr>
        <p:grpSpPr>
          <a:xfrm>
            <a:off x="7026463" y="3163061"/>
            <a:ext cx="2493777" cy="2279278"/>
            <a:chOff x="-4877750" y="-26075"/>
            <a:chExt cx="3721500" cy="3401400"/>
          </a:xfrm>
        </p:grpSpPr>
        <p:cxnSp>
          <p:nvCxnSpPr>
            <p:cNvPr id="1993" name="Google Shape;1993;p5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94" name="Google Shape;1994;p5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95" name="Google Shape;1995;p5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96" name="Google Shape;1996;p5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97" name="Google Shape;1997;p5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98" name="Google Shape;1998;p5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1999" name="Google Shape;1999;p5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00" name="Google Shape;2000;p5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01" name="Google Shape;2001;p5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02" name="Google Shape;2002;p5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03" name="Google Shape;2003;p5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04" name="Google Shape;2004;p5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05" name="Google Shape;2005;p5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06" name="Google Shape;2006;p5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07" name="Google Shape;2007;p5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08" name="Google Shape;2008;p5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09" name="Google Shape;2009;p5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10" name="Google Shape;2010;p5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11" name="Google Shape;2011;p5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012" name="Google Shape;2012;p59"/>
          <p:cNvGrpSpPr/>
          <p:nvPr/>
        </p:nvGrpSpPr>
        <p:grpSpPr>
          <a:xfrm>
            <a:off x="-972251" y="1092236"/>
            <a:ext cx="2493777" cy="2279278"/>
            <a:chOff x="-4877750" y="-26075"/>
            <a:chExt cx="3721500" cy="3401400"/>
          </a:xfrm>
        </p:grpSpPr>
        <p:cxnSp>
          <p:nvCxnSpPr>
            <p:cNvPr id="2013" name="Google Shape;2013;p5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14" name="Google Shape;2014;p5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15" name="Google Shape;2015;p5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16" name="Google Shape;2016;p5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17" name="Google Shape;2017;p5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18" name="Google Shape;2018;p5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19" name="Google Shape;2019;p5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20" name="Google Shape;2020;p5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21" name="Google Shape;2021;p5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22" name="Google Shape;2022;p5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23" name="Google Shape;2023;p5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24" name="Google Shape;2024;p5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25" name="Google Shape;2025;p5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26" name="Google Shape;2026;p5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27" name="Google Shape;2027;p5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28" name="Google Shape;2028;p5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29" name="Google Shape;2029;p5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30" name="Google Shape;2030;p5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31" name="Google Shape;2031;p5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032" name="Google Shape;2032;p59"/>
          <p:cNvGrpSpPr/>
          <p:nvPr/>
        </p:nvGrpSpPr>
        <p:grpSpPr>
          <a:xfrm>
            <a:off x="202275" y="211950"/>
            <a:ext cx="8739453" cy="4719600"/>
            <a:chOff x="-1224775" y="687400"/>
            <a:chExt cx="8739453" cy="4719600"/>
          </a:xfrm>
        </p:grpSpPr>
        <p:sp>
          <p:nvSpPr>
            <p:cNvPr id="2033" name="Google Shape;2033;p59"/>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9"/>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5" name="Google Shape;2035;p5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036" name="Google Shape;2036;p59"/>
            <p:cNvGrpSpPr/>
            <p:nvPr/>
          </p:nvGrpSpPr>
          <p:grpSpPr>
            <a:xfrm>
              <a:off x="6899500" y="775681"/>
              <a:ext cx="159637" cy="159637"/>
              <a:chOff x="3492150" y="2030125"/>
              <a:chExt cx="96300" cy="96300"/>
            </a:xfrm>
          </p:grpSpPr>
          <p:cxnSp>
            <p:nvCxnSpPr>
              <p:cNvPr id="2037" name="Google Shape;2037;p5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038" name="Google Shape;2038;p5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039" name="Google Shape;2039;p5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0" name="Google Shape;2040;p59"/>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041" name="Shape 2041"/>
        <p:cNvGrpSpPr/>
        <p:nvPr/>
      </p:nvGrpSpPr>
      <p:grpSpPr>
        <a:xfrm>
          <a:off x="0" y="0"/>
          <a:ext cx="0" cy="0"/>
          <a:chOff x="0" y="0"/>
          <a:chExt cx="0" cy="0"/>
        </a:xfrm>
      </p:grpSpPr>
      <p:pic>
        <p:nvPicPr>
          <p:cNvPr id="2042" name="Google Shape;2042;p6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043" name="Google Shape;2043;p60"/>
          <p:cNvGrpSpPr/>
          <p:nvPr/>
        </p:nvGrpSpPr>
        <p:grpSpPr>
          <a:xfrm>
            <a:off x="4003799" y="11"/>
            <a:ext cx="2493777" cy="2279278"/>
            <a:chOff x="-4877750" y="-26075"/>
            <a:chExt cx="3721500" cy="3401400"/>
          </a:xfrm>
        </p:grpSpPr>
        <p:cxnSp>
          <p:nvCxnSpPr>
            <p:cNvPr id="2044" name="Google Shape;2044;p6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45" name="Google Shape;2045;p6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46" name="Google Shape;2046;p6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47" name="Google Shape;2047;p6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48" name="Google Shape;2048;p6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49" name="Google Shape;2049;p6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50" name="Google Shape;2050;p6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51" name="Google Shape;2051;p6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52" name="Google Shape;2052;p6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53" name="Google Shape;2053;p6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54" name="Google Shape;2054;p6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55" name="Google Shape;2055;p6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56" name="Google Shape;2056;p6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57" name="Google Shape;2057;p6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58" name="Google Shape;2058;p6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59" name="Google Shape;2059;p6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60" name="Google Shape;2060;p6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61" name="Google Shape;2061;p6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62" name="Google Shape;2062;p6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063" name="Google Shape;2063;p60"/>
          <p:cNvGrpSpPr/>
          <p:nvPr/>
        </p:nvGrpSpPr>
        <p:grpSpPr>
          <a:xfrm>
            <a:off x="-1139676" y="2906211"/>
            <a:ext cx="2493777" cy="2279278"/>
            <a:chOff x="-4877750" y="-26075"/>
            <a:chExt cx="3721500" cy="3401400"/>
          </a:xfrm>
        </p:grpSpPr>
        <p:cxnSp>
          <p:nvCxnSpPr>
            <p:cNvPr id="2064" name="Google Shape;2064;p6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65" name="Google Shape;2065;p6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66" name="Google Shape;2066;p6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67" name="Google Shape;2067;p6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68" name="Google Shape;2068;p6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69" name="Google Shape;2069;p6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70" name="Google Shape;2070;p6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71" name="Google Shape;2071;p6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72" name="Google Shape;2072;p6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73" name="Google Shape;2073;p6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74" name="Google Shape;2074;p6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75" name="Google Shape;2075;p6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76" name="Google Shape;2076;p6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77" name="Google Shape;2077;p6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78" name="Google Shape;2078;p6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79" name="Google Shape;2079;p6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080" name="Google Shape;2080;p6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81" name="Google Shape;2081;p6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082" name="Google Shape;2082;p6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2083" name="Google Shape;2083;p60"/>
          <p:cNvSpPr txBox="1"/>
          <p:nvPr>
            <p:ph idx="1" type="subTitle"/>
          </p:nvPr>
        </p:nvSpPr>
        <p:spPr>
          <a:xfrm>
            <a:off x="5866725" y="1598075"/>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84" name="Google Shape;2084;p60"/>
          <p:cNvSpPr txBox="1"/>
          <p:nvPr>
            <p:ph idx="2" type="subTitle"/>
          </p:nvPr>
        </p:nvSpPr>
        <p:spPr>
          <a:xfrm>
            <a:off x="5866725" y="3472800"/>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85" name="Google Shape;2085;p60"/>
          <p:cNvSpPr txBox="1"/>
          <p:nvPr>
            <p:ph idx="3" type="subTitle"/>
          </p:nvPr>
        </p:nvSpPr>
        <p:spPr>
          <a:xfrm>
            <a:off x="5866728" y="2073275"/>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6" name="Google Shape;2086;p60"/>
          <p:cNvSpPr txBox="1"/>
          <p:nvPr>
            <p:ph idx="4" type="subTitle"/>
          </p:nvPr>
        </p:nvSpPr>
        <p:spPr>
          <a:xfrm>
            <a:off x="5866728" y="3948000"/>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7" name="Google Shape;2087;p60"/>
          <p:cNvSpPr txBox="1"/>
          <p:nvPr>
            <p:ph type="title"/>
          </p:nvPr>
        </p:nvSpPr>
        <p:spPr>
          <a:xfrm>
            <a:off x="970213" y="1015650"/>
            <a:ext cx="1723800" cy="82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88" name="Google Shape;2088;p60"/>
          <p:cNvGrpSpPr/>
          <p:nvPr/>
        </p:nvGrpSpPr>
        <p:grpSpPr>
          <a:xfrm>
            <a:off x="5216175" y="1185250"/>
            <a:ext cx="3389406" cy="1676725"/>
            <a:chOff x="5039525" y="3548609"/>
            <a:chExt cx="3389406" cy="1676725"/>
          </a:xfrm>
        </p:grpSpPr>
        <p:grpSp>
          <p:nvGrpSpPr>
            <p:cNvPr id="2089" name="Google Shape;2089;p60"/>
            <p:cNvGrpSpPr/>
            <p:nvPr/>
          </p:nvGrpSpPr>
          <p:grpSpPr>
            <a:xfrm>
              <a:off x="5039525" y="3548609"/>
              <a:ext cx="3389406" cy="1676725"/>
              <a:chOff x="5039525" y="3548609"/>
              <a:chExt cx="3389406" cy="1676725"/>
            </a:xfrm>
          </p:grpSpPr>
          <p:sp>
            <p:nvSpPr>
              <p:cNvPr id="2090" name="Google Shape;2090;p60"/>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0"/>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60"/>
            <p:cNvGrpSpPr/>
            <p:nvPr/>
          </p:nvGrpSpPr>
          <p:grpSpPr>
            <a:xfrm>
              <a:off x="7513418" y="3636824"/>
              <a:ext cx="760229" cy="159694"/>
              <a:chOff x="7513418" y="3484424"/>
              <a:chExt cx="760229" cy="159694"/>
            </a:xfrm>
          </p:grpSpPr>
          <p:cxnSp>
            <p:nvCxnSpPr>
              <p:cNvPr id="2093" name="Google Shape;2093;p60"/>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094" name="Google Shape;2094;p60"/>
              <p:cNvGrpSpPr/>
              <p:nvPr/>
            </p:nvGrpSpPr>
            <p:grpSpPr>
              <a:xfrm>
                <a:off x="7813850" y="3484481"/>
                <a:ext cx="159637" cy="159637"/>
                <a:chOff x="3492150" y="2030125"/>
                <a:chExt cx="96300" cy="96300"/>
              </a:xfrm>
            </p:grpSpPr>
            <p:cxnSp>
              <p:nvCxnSpPr>
                <p:cNvPr id="2095" name="Google Shape;2095;p6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096" name="Google Shape;2096;p6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097" name="Google Shape;2097;p60"/>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8" name="Google Shape;2098;p60"/>
          <p:cNvGrpSpPr/>
          <p:nvPr/>
        </p:nvGrpSpPr>
        <p:grpSpPr>
          <a:xfrm>
            <a:off x="5216175" y="3059975"/>
            <a:ext cx="3389406" cy="1676725"/>
            <a:chOff x="5039525" y="3548609"/>
            <a:chExt cx="3389406" cy="1676725"/>
          </a:xfrm>
        </p:grpSpPr>
        <p:grpSp>
          <p:nvGrpSpPr>
            <p:cNvPr id="2099" name="Google Shape;2099;p60"/>
            <p:cNvGrpSpPr/>
            <p:nvPr/>
          </p:nvGrpSpPr>
          <p:grpSpPr>
            <a:xfrm>
              <a:off x="5039525" y="3548609"/>
              <a:ext cx="3389406" cy="1676725"/>
              <a:chOff x="5039525" y="3548609"/>
              <a:chExt cx="3389406" cy="1676725"/>
            </a:xfrm>
          </p:grpSpPr>
          <p:sp>
            <p:nvSpPr>
              <p:cNvPr id="2100" name="Google Shape;2100;p60"/>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0"/>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60"/>
            <p:cNvGrpSpPr/>
            <p:nvPr/>
          </p:nvGrpSpPr>
          <p:grpSpPr>
            <a:xfrm>
              <a:off x="7513418" y="3636824"/>
              <a:ext cx="760229" cy="159694"/>
              <a:chOff x="7513418" y="3484424"/>
              <a:chExt cx="760229" cy="159694"/>
            </a:xfrm>
          </p:grpSpPr>
          <p:cxnSp>
            <p:nvCxnSpPr>
              <p:cNvPr id="2103" name="Google Shape;2103;p60"/>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104" name="Google Shape;2104;p60"/>
              <p:cNvGrpSpPr/>
              <p:nvPr/>
            </p:nvGrpSpPr>
            <p:grpSpPr>
              <a:xfrm>
                <a:off x="7813850" y="3484481"/>
                <a:ext cx="159637" cy="159637"/>
                <a:chOff x="3492150" y="2030125"/>
                <a:chExt cx="96300" cy="96300"/>
              </a:xfrm>
            </p:grpSpPr>
            <p:cxnSp>
              <p:nvCxnSpPr>
                <p:cNvPr id="2105" name="Google Shape;2105;p6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106" name="Google Shape;2106;p6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107" name="Google Shape;2107;p60"/>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108" name="Shape 2108"/>
        <p:cNvGrpSpPr/>
        <p:nvPr/>
      </p:nvGrpSpPr>
      <p:grpSpPr>
        <a:xfrm>
          <a:off x="0" y="0"/>
          <a:ext cx="0" cy="0"/>
          <a:chOff x="0" y="0"/>
          <a:chExt cx="0" cy="0"/>
        </a:xfrm>
      </p:grpSpPr>
      <p:pic>
        <p:nvPicPr>
          <p:cNvPr id="2109" name="Google Shape;2109;p6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110" name="Google Shape;2110;p61"/>
          <p:cNvGrpSpPr/>
          <p:nvPr/>
        </p:nvGrpSpPr>
        <p:grpSpPr>
          <a:xfrm>
            <a:off x="-768851" y="1495986"/>
            <a:ext cx="2493777" cy="2279278"/>
            <a:chOff x="-4877750" y="-26075"/>
            <a:chExt cx="3721500" cy="3401400"/>
          </a:xfrm>
        </p:grpSpPr>
        <p:cxnSp>
          <p:nvCxnSpPr>
            <p:cNvPr id="2111" name="Google Shape;2111;p6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12" name="Google Shape;2112;p6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13" name="Google Shape;2113;p6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14" name="Google Shape;2114;p6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15" name="Google Shape;2115;p6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16" name="Google Shape;2116;p6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17" name="Google Shape;2117;p6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18" name="Google Shape;2118;p6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19" name="Google Shape;2119;p6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20" name="Google Shape;2120;p6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21" name="Google Shape;2121;p6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22" name="Google Shape;2122;p6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23" name="Google Shape;2123;p6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24" name="Google Shape;2124;p6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25" name="Google Shape;2125;p6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26" name="Google Shape;2126;p6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27" name="Google Shape;2127;p6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28" name="Google Shape;2128;p6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29" name="Google Shape;2129;p6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130" name="Google Shape;2130;p61"/>
          <p:cNvGrpSpPr/>
          <p:nvPr/>
        </p:nvGrpSpPr>
        <p:grpSpPr>
          <a:xfrm>
            <a:off x="7889124" y="-239889"/>
            <a:ext cx="2493777" cy="2279278"/>
            <a:chOff x="-4877750" y="-26075"/>
            <a:chExt cx="3721500" cy="3401400"/>
          </a:xfrm>
        </p:grpSpPr>
        <p:cxnSp>
          <p:nvCxnSpPr>
            <p:cNvPr id="2131" name="Google Shape;2131;p6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32" name="Google Shape;2132;p6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33" name="Google Shape;2133;p6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34" name="Google Shape;2134;p6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35" name="Google Shape;2135;p6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36" name="Google Shape;2136;p6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37" name="Google Shape;2137;p6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38" name="Google Shape;2138;p6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39" name="Google Shape;2139;p6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40" name="Google Shape;2140;p6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41" name="Google Shape;2141;p6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42" name="Google Shape;2142;p6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43" name="Google Shape;2143;p6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44" name="Google Shape;2144;p6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45" name="Google Shape;2145;p6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46" name="Google Shape;2146;p6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47" name="Google Shape;2147;p6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48" name="Google Shape;2148;p6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49" name="Google Shape;2149;p6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150" name="Google Shape;2150;p61"/>
          <p:cNvGrpSpPr/>
          <p:nvPr/>
        </p:nvGrpSpPr>
        <p:grpSpPr>
          <a:xfrm>
            <a:off x="202275" y="211950"/>
            <a:ext cx="8739453" cy="4719600"/>
            <a:chOff x="-1224775" y="687400"/>
            <a:chExt cx="8739453" cy="4719600"/>
          </a:xfrm>
        </p:grpSpPr>
        <p:sp>
          <p:nvSpPr>
            <p:cNvPr id="2151" name="Google Shape;2151;p61"/>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1"/>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3" name="Google Shape;2153;p6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154" name="Google Shape;2154;p61"/>
            <p:cNvGrpSpPr/>
            <p:nvPr/>
          </p:nvGrpSpPr>
          <p:grpSpPr>
            <a:xfrm>
              <a:off x="6899500" y="775681"/>
              <a:ext cx="159637" cy="159637"/>
              <a:chOff x="3492150" y="2030125"/>
              <a:chExt cx="96300" cy="96300"/>
            </a:xfrm>
          </p:grpSpPr>
          <p:cxnSp>
            <p:nvCxnSpPr>
              <p:cNvPr id="2155" name="Google Shape;2155;p6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156" name="Google Shape;2156;p6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157" name="Google Shape;2157;p6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8" name="Google Shape;2158;p61"/>
          <p:cNvSpPr txBox="1"/>
          <p:nvPr>
            <p:ph idx="1" type="subTitle"/>
          </p:nvPr>
        </p:nvSpPr>
        <p:spPr>
          <a:xfrm>
            <a:off x="7200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59" name="Google Shape;2159;p61"/>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0" name="Google Shape;2160;p61"/>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1" name="Google Shape;2161;p61"/>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2" name="Google Shape;2162;p61"/>
          <p:cNvSpPr txBox="1"/>
          <p:nvPr>
            <p:ph idx="5" type="subTitle"/>
          </p:nvPr>
        </p:nvSpPr>
        <p:spPr>
          <a:xfrm>
            <a:off x="34038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63" name="Google Shape;2163;p61"/>
          <p:cNvSpPr txBox="1"/>
          <p:nvPr>
            <p:ph idx="6" type="subTitle"/>
          </p:nvPr>
        </p:nvSpPr>
        <p:spPr>
          <a:xfrm>
            <a:off x="60876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64" name="Google Shape;2164;p61"/>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165" name="Shape 2165"/>
        <p:cNvGrpSpPr/>
        <p:nvPr/>
      </p:nvGrpSpPr>
      <p:grpSpPr>
        <a:xfrm>
          <a:off x="0" y="0"/>
          <a:ext cx="0" cy="0"/>
          <a:chOff x="0" y="0"/>
          <a:chExt cx="0" cy="0"/>
        </a:xfrm>
      </p:grpSpPr>
      <p:pic>
        <p:nvPicPr>
          <p:cNvPr id="2166" name="Google Shape;2166;p6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167" name="Google Shape;2167;p62"/>
          <p:cNvGrpSpPr/>
          <p:nvPr/>
        </p:nvGrpSpPr>
        <p:grpSpPr>
          <a:xfrm>
            <a:off x="516899" y="556454"/>
            <a:ext cx="5498806" cy="4383300"/>
            <a:chOff x="2015899" y="687400"/>
            <a:chExt cx="5498806" cy="4383300"/>
          </a:xfrm>
        </p:grpSpPr>
        <p:sp>
          <p:nvSpPr>
            <p:cNvPr id="2168" name="Google Shape;2168;p62"/>
            <p:cNvSpPr/>
            <p:nvPr/>
          </p:nvSpPr>
          <p:spPr>
            <a:xfrm>
              <a:off x="2015899" y="687400"/>
              <a:ext cx="54984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2"/>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0" name="Google Shape;2170;p6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171" name="Google Shape;2171;p62"/>
            <p:cNvGrpSpPr/>
            <p:nvPr/>
          </p:nvGrpSpPr>
          <p:grpSpPr>
            <a:xfrm>
              <a:off x="6899500" y="775681"/>
              <a:ext cx="159637" cy="159637"/>
              <a:chOff x="3492150" y="2030125"/>
              <a:chExt cx="96300" cy="96300"/>
            </a:xfrm>
          </p:grpSpPr>
          <p:cxnSp>
            <p:nvCxnSpPr>
              <p:cNvPr id="2172" name="Google Shape;2172;p6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173" name="Google Shape;2173;p6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174" name="Google Shape;2174;p6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62"/>
          <p:cNvGrpSpPr/>
          <p:nvPr/>
        </p:nvGrpSpPr>
        <p:grpSpPr>
          <a:xfrm>
            <a:off x="7117599" y="-130989"/>
            <a:ext cx="2493777" cy="2279278"/>
            <a:chOff x="-4877750" y="-26075"/>
            <a:chExt cx="3721500" cy="3401400"/>
          </a:xfrm>
        </p:grpSpPr>
        <p:cxnSp>
          <p:nvCxnSpPr>
            <p:cNvPr id="2176" name="Google Shape;2176;p6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77" name="Google Shape;2177;p6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78" name="Google Shape;2178;p6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79" name="Google Shape;2179;p6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80" name="Google Shape;2180;p6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81" name="Google Shape;2181;p6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82" name="Google Shape;2182;p6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83" name="Google Shape;2183;p6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84" name="Google Shape;2184;p6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85" name="Google Shape;2185;p6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86" name="Google Shape;2186;p6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87" name="Google Shape;2187;p6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88" name="Google Shape;2188;p6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89" name="Google Shape;2189;p6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90" name="Google Shape;2190;p6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91" name="Google Shape;2191;p6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192" name="Google Shape;2192;p6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93" name="Google Shape;2193;p6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194" name="Google Shape;2194;p6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2195" name="Google Shape;2195;p62"/>
          <p:cNvSpPr txBox="1"/>
          <p:nvPr>
            <p:ph type="title"/>
          </p:nvPr>
        </p:nvSpPr>
        <p:spPr>
          <a:xfrm>
            <a:off x="6173150" y="3135625"/>
            <a:ext cx="1714500" cy="107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96" name="Google Shape;2196;p62"/>
          <p:cNvSpPr txBox="1"/>
          <p:nvPr>
            <p:ph idx="1" type="subTitle"/>
          </p:nvPr>
        </p:nvSpPr>
        <p:spPr>
          <a:xfrm>
            <a:off x="1997950" y="130842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97" name="Google Shape;2197;p62"/>
          <p:cNvSpPr txBox="1"/>
          <p:nvPr>
            <p:ph idx="2" type="subTitle"/>
          </p:nvPr>
        </p:nvSpPr>
        <p:spPr>
          <a:xfrm>
            <a:off x="1997950" y="16719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8" name="Google Shape;2198;p62"/>
          <p:cNvSpPr txBox="1"/>
          <p:nvPr>
            <p:ph idx="3" type="subTitle"/>
          </p:nvPr>
        </p:nvSpPr>
        <p:spPr>
          <a:xfrm>
            <a:off x="1997950" y="2823460"/>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9" name="Google Shape;2199;p62"/>
          <p:cNvSpPr txBox="1"/>
          <p:nvPr>
            <p:ph idx="4" type="subTitle"/>
          </p:nvPr>
        </p:nvSpPr>
        <p:spPr>
          <a:xfrm>
            <a:off x="1997950" y="39748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0" name="Google Shape;2200;p62"/>
          <p:cNvSpPr txBox="1"/>
          <p:nvPr>
            <p:ph idx="5" type="subTitle"/>
          </p:nvPr>
        </p:nvSpPr>
        <p:spPr>
          <a:xfrm>
            <a:off x="1997950" y="245987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01" name="Google Shape;2201;p62"/>
          <p:cNvSpPr txBox="1"/>
          <p:nvPr>
            <p:ph idx="6" type="subTitle"/>
          </p:nvPr>
        </p:nvSpPr>
        <p:spPr>
          <a:xfrm>
            <a:off x="1997950" y="3611450"/>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2202" name="Shape 2202"/>
        <p:cNvGrpSpPr/>
        <p:nvPr/>
      </p:nvGrpSpPr>
      <p:grpSpPr>
        <a:xfrm>
          <a:off x="0" y="0"/>
          <a:ext cx="0" cy="0"/>
          <a:chOff x="0" y="0"/>
          <a:chExt cx="0" cy="0"/>
        </a:xfrm>
      </p:grpSpPr>
      <p:pic>
        <p:nvPicPr>
          <p:cNvPr id="2203" name="Google Shape;2203;p6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204" name="Google Shape;2204;p63"/>
          <p:cNvGrpSpPr/>
          <p:nvPr/>
        </p:nvGrpSpPr>
        <p:grpSpPr>
          <a:xfrm>
            <a:off x="1673899" y="1332161"/>
            <a:ext cx="2493777" cy="2279278"/>
            <a:chOff x="-4877750" y="-26075"/>
            <a:chExt cx="3721500" cy="3401400"/>
          </a:xfrm>
        </p:grpSpPr>
        <p:cxnSp>
          <p:nvCxnSpPr>
            <p:cNvPr id="2205" name="Google Shape;2205;p6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06" name="Google Shape;2206;p6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07" name="Google Shape;2207;p6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08" name="Google Shape;2208;p6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09" name="Google Shape;2209;p6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10" name="Google Shape;2210;p6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11" name="Google Shape;2211;p6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12" name="Google Shape;2212;p6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13" name="Google Shape;2213;p6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14" name="Google Shape;2214;p6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15" name="Google Shape;2215;p6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16" name="Google Shape;2216;p6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17" name="Google Shape;2217;p6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18" name="Google Shape;2218;p6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19" name="Google Shape;2219;p6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20" name="Google Shape;2220;p6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21" name="Google Shape;2221;p6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22" name="Google Shape;2222;p6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23" name="Google Shape;2223;p6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224" name="Google Shape;2224;p63"/>
          <p:cNvGrpSpPr/>
          <p:nvPr/>
        </p:nvGrpSpPr>
        <p:grpSpPr>
          <a:xfrm>
            <a:off x="3710450" y="551296"/>
            <a:ext cx="4403425" cy="4383300"/>
            <a:chOff x="3111400" y="687400"/>
            <a:chExt cx="4403425" cy="4383300"/>
          </a:xfrm>
        </p:grpSpPr>
        <p:sp>
          <p:nvSpPr>
            <p:cNvPr id="2225" name="Google Shape;2225;p63"/>
            <p:cNvSpPr/>
            <p:nvPr/>
          </p:nvSpPr>
          <p:spPr>
            <a:xfrm>
              <a:off x="3111400" y="687400"/>
              <a:ext cx="44031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3"/>
            <p:cNvSpPr/>
            <p:nvPr/>
          </p:nvSpPr>
          <p:spPr>
            <a:xfrm>
              <a:off x="3111725" y="687400"/>
              <a:ext cx="4403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7" name="Google Shape;2227;p6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228" name="Google Shape;2228;p63"/>
            <p:cNvGrpSpPr/>
            <p:nvPr/>
          </p:nvGrpSpPr>
          <p:grpSpPr>
            <a:xfrm>
              <a:off x="6899500" y="775681"/>
              <a:ext cx="159637" cy="159637"/>
              <a:chOff x="3492150" y="2030125"/>
              <a:chExt cx="96300" cy="96300"/>
            </a:xfrm>
          </p:grpSpPr>
          <p:cxnSp>
            <p:nvCxnSpPr>
              <p:cNvPr id="2229" name="Google Shape;2229;p6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230" name="Google Shape;2230;p6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231" name="Google Shape;2231;p6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2" name="Google Shape;2232;p63"/>
          <p:cNvSpPr txBox="1"/>
          <p:nvPr>
            <p:ph type="title"/>
          </p:nvPr>
        </p:nvSpPr>
        <p:spPr>
          <a:xfrm>
            <a:off x="1298625" y="3293825"/>
            <a:ext cx="2424600" cy="119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3" name="Google Shape;2233;p63"/>
          <p:cNvSpPr txBox="1"/>
          <p:nvPr>
            <p:ph idx="1" type="subTitle"/>
          </p:nvPr>
        </p:nvSpPr>
        <p:spPr>
          <a:xfrm>
            <a:off x="4337300" y="1308433"/>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34" name="Google Shape;2234;p63"/>
          <p:cNvSpPr txBox="1"/>
          <p:nvPr>
            <p:ph idx="2" type="subTitle"/>
          </p:nvPr>
        </p:nvSpPr>
        <p:spPr>
          <a:xfrm>
            <a:off x="4337300" y="16720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5" name="Google Shape;2235;p63"/>
          <p:cNvSpPr txBox="1"/>
          <p:nvPr>
            <p:ph idx="3" type="subTitle"/>
          </p:nvPr>
        </p:nvSpPr>
        <p:spPr>
          <a:xfrm>
            <a:off x="4337300" y="282345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6" name="Google Shape;2236;p63"/>
          <p:cNvSpPr txBox="1"/>
          <p:nvPr>
            <p:ph idx="4" type="subTitle"/>
          </p:nvPr>
        </p:nvSpPr>
        <p:spPr>
          <a:xfrm>
            <a:off x="4337300" y="39749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7" name="Google Shape;2237;p63"/>
          <p:cNvSpPr txBox="1"/>
          <p:nvPr>
            <p:ph idx="5" type="subTitle"/>
          </p:nvPr>
        </p:nvSpPr>
        <p:spPr>
          <a:xfrm>
            <a:off x="4337300" y="2459946"/>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38" name="Google Shape;2238;p63"/>
          <p:cNvSpPr txBox="1"/>
          <p:nvPr>
            <p:ph idx="6" type="subTitle"/>
          </p:nvPr>
        </p:nvSpPr>
        <p:spPr>
          <a:xfrm>
            <a:off x="4337300" y="3611458"/>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239" name="Shape 2239"/>
        <p:cNvGrpSpPr/>
        <p:nvPr/>
      </p:nvGrpSpPr>
      <p:grpSpPr>
        <a:xfrm>
          <a:off x="0" y="0"/>
          <a:ext cx="0" cy="0"/>
          <a:chOff x="0" y="0"/>
          <a:chExt cx="0" cy="0"/>
        </a:xfrm>
      </p:grpSpPr>
      <p:grpSp>
        <p:nvGrpSpPr>
          <p:cNvPr id="2240" name="Google Shape;2240;p64"/>
          <p:cNvGrpSpPr/>
          <p:nvPr/>
        </p:nvGrpSpPr>
        <p:grpSpPr>
          <a:xfrm>
            <a:off x="-263576" y="-90314"/>
            <a:ext cx="2493777" cy="2279278"/>
            <a:chOff x="-4877750" y="-26075"/>
            <a:chExt cx="3721500" cy="3401400"/>
          </a:xfrm>
        </p:grpSpPr>
        <p:cxnSp>
          <p:nvCxnSpPr>
            <p:cNvPr id="2241" name="Google Shape;2241;p6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42" name="Google Shape;2242;p6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43" name="Google Shape;2243;p6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44" name="Google Shape;2244;p6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45" name="Google Shape;2245;p6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46" name="Google Shape;2246;p6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47" name="Google Shape;2247;p6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48" name="Google Shape;2248;p6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49" name="Google Shape;2249;p6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50" name="Google Shape;2250;p6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51" name="Google Shape;2251;p6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52" name="Google Shape;2252;p6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53" name="Google Shape;2253;p6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54" name="Google Shape;2254;p6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55" name="Google Shape;2255;p6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56" name="Google Shape;2256;p6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57" name="Google Shape;2257;p6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58" name="Google Shape;2258;p6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59" name="Google Shape;2259;p6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2260" name="Google Shape;2260;p6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261" name="Google Shape;2261;p64"/>
          <p:cNvGrpSpPr/>
          <p:nvPr/>
        </p:nvGrpSpPr>
        <p:grpSpPr>
          <a:xfrm>
            <a:off x="202275" y="211950"/>
            <a:ext cx="8739453" cy="4719600"/>
            <a:chOff x="-1224775" y="687400"/>
            <a:chExt cx="8739453" cy="4719600"/>
          </a:xfrm>
        </p:grpSpPr>
        <p:sp>
          <p:nvSpPr>
            <p:cNvPr id="2262" name="Google Shape;2262;p64"/>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4"/>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4" name="Google Shape;2264;p6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265" name="Google Shape;2265;p64"/>
            <p:cNvGrpSpPr/>
            <p:nvPr/>
          </p:nvGrpSpPr>
          <p:grpSpPr>
            <a:xfrm>
              <a:off x="6899500" y="775681"/>
              <a:ext cx="159637" cy="159637"/>
              <a:chOff x="3492150" y="2030125"/>
              <a:chExt cx="96300" cy="96300"/>
            </a:xfrm>
          </p:grpSpPr>
          <p:cxnSp>
            <p:nvCxnSpPr>
              <p:cNvPr id="2266" name="Google Shape;2266;p6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267" name="Google Shape;2267;p6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268" name="Google Shape;2268;p6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9" name="Google Shape;2269;p64"/>
          <p:cNvSpPr txBox="1"/>
          <p:nvPr>
            <p:ph idx="1" type="subTitle"/>
          </p:nvPr>
        </p:nvSpPr>
        <p:spPr>
          <a:xfrm>
            <a:off x="1388957" y="1459475"/>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70" name="Google Shape;2270;p64"/>
          <p:cNvSpPr txBox="1"/>
          <p:nvPr>
            <p:ph idx="2" type="subTitle"/>
          </p:nvPr>
        </p:nvSpPr>
        <p:spPr>
          <a:xfrm>
            <a:off x="1388956" y="1921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1" name="Google Shape;2271;p64"/>
          <p:cNvSpPr txBox="1"/>
          <p:nvPr>
            <p:ph idx="3" type="subTitle"/>
          </p:nvPr>
        </p:nvSpPr>
        <p:spPr>
          <a:xfrm>
            <a:off x="5831444" y="1921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2" name="Google Shape;2272;p64"/>
          <p:cNvSpPr txBox="1"/>
          <p:nvPr>
            <p:ph idx="4" type="subTitle"/>
          </p:nvPr>
        </p:nvSpPr>
        <p:spPr>
          <a:xfrm>
            <a:off x="1388956" y="3532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3" name="Google Shape;2273;p64"/>
          <p:cNvSpPr txBox="1"/>
          <p:nvPr>
            <p:ph idx="5" type="subTitle"/>
          </p:nvPr>
        </p:nvSpPr>
        <p:spPr>
          <a:xfrm>
            <a:off x="5831444" y="3532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4" name="Google Shape;2274;p64"/>
          <p:cNvSpPr txBox="1"/>
          <p:nvPr>
            <p:ph idx="6" type="subTitle"/>
          </p:nvPr>
        </p:nvSpPr>
        <p:spPr>
          <a:xfrm>
            <a:off x="1388957" y="3070350"/>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75" name="Google Shape;2275;p64"/>
          <p:cNvSpPr txBox="1"/>
          <p:nvPr>
            <p:ph idx="7" type="subTitle"/>
          </p:nvPr>
        </p:nvSpPr>
        <p:spPr>
          <a:xfrm>
            <a:off x="5831444" y="1459475"/>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76" name="Google Shape;2276;p64"/>
          <p:cNvSpPr txBox="1"/>
          <p:nvPr>
            <p:ph idx="8" type="subTitle"/>
          </p:nvPr>
        </p:nvSpPr>
        <p:spPr>
          <a:xfrm>
            <a:off x="5831444" y="3070350"/>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77" name="Google Shape;2277;p64"/>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2278" name="Shape 2278"/>
        <p:cNvGrpSpPr/>
        <p:nvPr/>
      </p:nvGrpSpPr>
      <p:grpSpPr>
        <a:xfrm>
          <a:off x="0" y="0"/>
          <a:ext cx="0" cy="0"/>
          <a:chOff x="0" y="0"/>
          <a:chExt cx="0" cy="0"/>
        </a:xfrm>
      </p:grpSpPr>
      <p:grpSp>
        <p:nvGrpSpPr>
          <p:cNvPr id="2279" name="Google Shape;2279;p65"/>
          <p:cNvGrpSpPr/>
          <p:nvPr/>
        </p:nvGrpSpPr>
        <p:grpSpPr>
          <a:xfrm>
            <a:off x="-263576" y="-90314"/>
            <a:ext cx="2493777" cy="2279278"/>
            <a:chOff x="-4877750" y="-26075"/>
            <a:chExt cx="3721500" cy="3401400"/>
          </a:xfrm>
        </p:grpSpPr>
        <p:cxnSp>
          <p:nvCxnSpPr>
            <p:cNvPr id="2280" name="Google Shape;2280;p6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81" name="Google Shape;2281;p6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82" name="Google Shape;2282;p6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83" name="Google Shape;2283;p6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84" name="Google Shape;2284;p6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85" name="Google Shape;2285;p6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86" name="Google Shape;2286;p6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87" name="Google Shape;2287;p6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88" name="Google Shape;2288;p6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89" name="Google Shape;2289;p6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90" name="Google Shape;2290;p6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91" name="Google Shape;2291;p6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92" name="Google Shape;2292;p6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93" name="Google Shape;2293;p6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94" name="Google Shape;2294;p6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95" name="Google Shape;2295;p6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296" name="Google Shape;2296;p6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97" name="Google Shape;2297;p6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298" name="Google Shape;2298;p6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2299" name="Google Shape;2299;p6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300" name="Google Shape;2300;p65"/>
          <p:cNvGrpSpPr/>
          <p:nvPr/>
        </p:nvGrpSpPr>
        <p:grpSpPr>
          <a:xfrm>
            <a:off x="202275" y="211950"/>
            <a:ext cx="8739453" cy="4719600"/>
            <a:chOff x="-1224775" y="687400"/>
            <a:chExt cx="8739453" cy="4719600"/>
          </a:xfrm>
        </p:grpSpPr>
        <p:sp>
          <p:nvSpPr>
            <p:cNvPr id="2301" name="Google Shape;2301;p65"/>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5"/>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3" name="Google Shape;2303;p6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304" name="Google Shape;2304;p65"/>
            <p:cNvGrpSpPr/>
            <p:nvPr/>
          </p:nvGrpSpPr>
          <p:grpSpPr>
            <a:xfrm>
              <a:off x="6899500" y="775681"/>
              <a:ext cx="159637" cy="159637"/>
              <a:chOff x="3492150" y="2030125"/>
              <a:chExt cx="96300" cy="96300"/>
            </a:xfrm>
          </p:grpSpPr>
          <p:cxnSp>
            <p:nvCxnSpPr>
              <p:cNvPr id="2305" name="Google Shape;2305;p6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306" name="Google Shape;2306;p6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307" name="Google Shape;2307;p6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8" name="Google Shape;2308;p65"/>
          <p:cNvSpPr txBox="1"/>
          <p:nvPr>
            <p:ph idx="1" type="subTitle"/>
          </p:nvPr>
        </p:nvSpPr>
        <p:spPr>
          <a:xfrm>
            <a:off x="2537251" y="1401700"/>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09" name="Google Shape;2309;p65"/>
          <p:cNvSpPr txBox="1"/>
          <p:nvPr>
            <p:ph idx="2" type="subTitle"/>
          </p:nvPr>
        </p:nvSpPr>
        <p:spPr>
          <a:xfrm>
            <a:off x="4063638" y="1390150"/>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0" name="Google Shape;2310;p65"/>
          <p:cNvSpPr txBox="1"/>
          <p:nvPr>
            <p:ph idx="3" type="subTitle"/>
          </p:nvPr>
        </p:nvSpPr>
        <p:spPr>
          <a:xfrm>
            <a:off x="4063638" y="3993784"/>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1" name="Google Shape;2311;p65"/>
          <p:cNvSpPr txBox="1"/>
          <p:nvPr>
            <p:ph idx="4" type="subTitle"/>
          </p:nvPr>
        </p:nvSpPr>
        <p:spPr>
          <a:xfrm>
            <a:off x="4063638" y="2258028"/>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2" name="Google Shape;2312;p65"/>
          <p:cNvSpPr txBox="1"/>
          <p:nvPr>
            <p:ph idx="5" type="subTitle"/>
          </p:nvPr>
        </p:nvSpPr>
        <p:spPr>
          <a:xfrm>
            <a:off x="4063638" y="3125906"/>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3" name="Google Shape;2313;p65"/>
          <p:cNvSpPr txBox="1"/>
          <p:nvPr>
            <p:ph idx="6" type="subTitle"/>
          </p:nvPr>
        </p:nvSpPr>
        <p:spPr>
          <a:xfrm>
            <a:off x="2537251" y="2269578"/>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14" name="Google Shape;2314;p65"/>
          <p:cNvSpPr txBox="1"/>
          <p:nvPr>
            <p:ph idx="7" type="subTitle"/>
          </p:nvPr>
        </p:nvSpPr>
        <p:spPr>
          <a:xfrm>
            <a:off x="2537250" y="4005334"/>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15" name="Google Shape;2315;p65"/>
          <p:cNvSpPr txBox="1"/>
          <p:nvPr>
            <p:ph idx="8" type="subTitle"/>
          </p:nvPr>
        </p:nvSpPr>
        <p:spPr>
          <a:xfrm>
            <a:off x="2537250" y="3137456"/>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16" name="Google Shape;2316;p65"/>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317" name="Shape 2317"/>
        <p:cNvGrpSpPr/>
        <p:nvPr/>
      </p:nvGrpSpPr>
      <p:grpSpPr>
        <a:xfrm>
          <a:off x="0" y="0"/>
          <a:ext cx="0" cy="0"/>
          <a:chOff x="0" y="0"/>
          <a:chExt cx="0" cy="0"/>
        </a:xfrm>
      </p:grpSpPr>
      <p:pic>
        <p:nvPicPr>
          <p:cNvPr id="2318" name="Google Shape;2318;p6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319" name="Google Shape;2319;p66"/>
          <p:cNvGrpSpPr/>
          <p:nvPr/>
        </p:nvGrpSpPr>
        <p:grpSpPr>
          <a:xfrm>
            <a:off x="202275" y="211950"/>
            <a:ext cx="8739453" cy="4719600"/>
            <a:chOff x="-1224775" y="687400"/>
            <a:chExt cx="8739453" cy="4719600"/>
          </a:xfrm>
        </p:grpSpPr>
        <p:sp>
          <p:nvSpPr>
            <p:cNvPr id="2320" name="Google Shape;2320;p66"/>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6"/>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2" name="Google Shape;2322;p6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323" name="Google Shape;2323;p66"/>
            <p:cNvGrpSpPr/>
            <p:nvPr/>
          </p:nvGrpSpPr>
          <p:grpSpPr>
            <a:xfrm>
              <a:off x="6899500" y="775681"/>
              <a:ext cx="159637" cy="159637"/>
              <a:chOff x="3492150" y="2030125"/>
              <a:chExt cx="96300" cy="96300"/>
            </a:xfrm>
          </p:grpSpPr>
          <p:cxnSp>
            <p:nvCxnSpPr>
              <p:cNvPr id="2324" name="Google Shape;2324;p6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325" name="Google Shape;2325;p6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326" name="Google Shape;2326;p6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7" name="Google Shape;2327;p66"/>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28" name="Google Shape;2328;p66"/>
          <p:cNvSpPr txBox="1"/>
          <p:nvPr>
            <p:ph idx="1" type="subTitle"/>
          </p:nvPr>
        </p:nvSpPr>
        <p:spPr>
          <a:xfrm>
            <a:off x="719783" y="236541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9" name="Google Shape;2329;p66"/>
          <p:cNvSpPr txBox="1"/>
          <p:nvPr>
            <p:ph idx="2" type="subTitle"/>
          </p:nvPr>
        </p:nvSpPr>
        <p:spPr>
          <a:xfrm>
            <a:off x="3483750"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0" name="Google Shape;2330;p66"/>
          <p:cNvSpPr txBox="1"/>
          <p:nvPr>
            <p:ph idx="3" type="subTitle"/>
          </p:nvPr>
        </p:nvSpPr>
        <p:spPr>
          <a:xfrm>
            <a:off x="6247717"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1" name="Google Shape;2331;p66"/>
          <p:cNvSpPr txBox="1"/>
          <p:nvPr>
            <p:ph idx="4" type="subTitle"/>
          </p:nvPr>
        </p:nvSpPr>
        <p:spPr>
          <a:xfrm>
            <a:off x="719783" y="412370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2" name="Google Shape;2332;p66"/>
          <p:cNvSpPr txBox="1"/>
          <p:nvPr>
            <p:ph idx="5" type="subTitle"/>
          </p:nvPr>
        </p:nvSpPr>
        <p:spPr>
          <a:xfrm>
            <a:off x="3483750"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3" name="Google Shape;2333;p66"/>
          <p:cNvSpPr txBox="1"/>
          <p:nvPr>
            <p:ph idx="6" type="subTitle"/>
          </p:nvPr>
        </p:nvSpPr>
        <p:spPr>
          <a:xfrm>
            <a:off x="6247717"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4" name="Google Shape;2334;p66"/>
          <p:cNvSpPr txBox="1"/>
          <p:nvPr>
            <p:ph idx="7" type="subTitle"/>
          </p:nvPr>
        </p:nvSpPr>
        <p:spPr>
          <a:xfrm>
            <a:off x="719783" y="194125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35" name="Google Shape;2335;p66"/>
          <p:cNvSpPr txBox="1"/>
          <p:nvPr>
            <p:ph idx="8" type="subTitle"/>
          </p:nvPr>
        </p:nvSpPr>
        <p:spPr>
          <a:xfrm>
            <a:off x="3483750"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36" name="Google Shape;2336;p66"/>
          <p:cNvSpPr txBox="1"/>
          <p:nvPr>
            <p:ph idx="9" type="subTitle"/>
          </p:nvPr>
        </p:nvSpPr>
        <p:spPr>
          <a:xfrm>
            <a:off x="6247717"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37" name="Google Shape;2337;p66"/>
          <p:cNvSpPr txBox="1"/>
          <p:nvPr>
            <p:ph idx="13" type="subTitle"/>
          </p:nvPr>
        </p:nvSpPr>
        <p:spPr>
          <a:xfrm>
            <a:off x="719783" y="369500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38" name="Google Shape;2338;p66"/>
          <p:cNvSpPr txBox="1"/>
          <p:nvPr>
            <p:ph idx="14" type="subTitle"/>
          </p:nvPr>
        </p:nvSpPr>
        <p:spPr>
          <a:xfrm>
            <a:off x="3483750"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39" name="Google Shape;2339;p66"/>
          <p:cNvSpPr txBox="1"/>
          <p:nvPr>
            <p:ph idx="15" type="subTitle"/>
          </p:nvPr>
        </p:nvSpPr>
        <p:spPr>
          <a:xfrm>
            <a:off x="6247717"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340" name="Shape 2340"/>
        <p:cNvGrpSpPr/>
        <p:nvPr/>
      </p:nvGrpSpPr>
      <p:grpSpPr>
        <a:xfrm>
          <a:off x="0" y="0"/>
          <a:ext cx="0" cy="0"/>
          <a:chOff x="0" y="0"/>
          <a:chExt cx="0" cy="0"/>
        </a:xfrm>
      </p:grpSpPr>
      <p:pic>
        <p:nvPicPr>
          <p:cNvPr id="2341" name="Google Shape;2341;p6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342" name="Google Shape;2342;p67"/>
          <p:cNvGrpSpPr/>
          <p:nvPr/>
        </p:nvGrpSpPr>
        <p:grpSpPr>
          <a:xfrm>
            <a:off x="7056649" y="-175564"/>
            <a:ext cx="2493777" cy="2279278"/>
            <a:chOff x="-4877750" y="-26075"/>
            <a:chExt cx="3721500" cy="3401400"/>
          </a:xfrm>
        </p:grpSpPr>
        <p:cxnSp>
          <p:nvCxnSpPr>
            <p:cNvPr id="2343" name="Google Shape;2343;p6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44" name="Google Shape;2344;p6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45" name="Google Shape;2345;p6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46" name="Google Shape;2346;p6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47" name="Google Shape;2347;p6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48" name="Google Shape;2348;p6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49" name="Google Shape;2349;p6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50" name="Google Shape;2350;p6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51" name="Google Shape;2351;p6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52" name="Google Shape;2352;p6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53" name="Google Shape;2353;p6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54" name="Google Shape;2354;p6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55" name="Google Shape;2355;p6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56" name="Google Shape;2356;p6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57" name="Google Shape;2357;p6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58" name="Google Shape;2358;p6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59" name="Google Shape;2359;p6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60" name="Google Shape;2360;p6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61" name="Google Shape;2361;p6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362" name="Google Shape;2362;p67"/>
          <p:cNvGrpSpPr/>
          <p:nvPr/>
        </p:nvGrpSpPr>
        <p:grpSpPr>
          <a:xfrm>
            <a:off x="-1007051" y="1432111"/>
            <a:ext cx="2493777" cy="2279278"/>
            <a:chOff x="-4877750" y="-26075"/>
            <a:chExt cx="3721500" cy="3401400"/>
          </a:xfrm>
        </p:grpSpPr>
        <p:cxnSp>
          <p:nvCxnSpPr>
            <p:cNvPr id="2363" name="Google Shape;2363;p6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64" name="Google Shape;2364;p6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65" name="Google Shape;2365;p6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66" name="Google Shape;2366;p6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67" name="Google Shape;2367;p6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68" name="Google Shape;2368;p6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69" name="Google Shape;2369;p6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70" name="Google Shape;2370;p6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71" name="Google Shape;2371;p6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72" name="Google Shape;2372;p6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73" name="Google Shape;2373;p6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74" name="Google Shape;2374;p6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75" name="Google Shape;2375;p6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76" name="Google Shape;2376;p6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77" name="Google Shape;2377;p6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78" name="Google Shape;2378;p6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379" name="Google Shape;2379;p6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80" name="Google Shape;2380;p6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381" name="Google Shape;2381;p6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382" name="Google Shape;2382;p67"/>
          <p:cNvGrpSpPr/>
          <p:nvPr/>
        </p:nvGrpSpPr>
        <p:grpSpPr>
          <a:xfrm>
            <a:off x="1285350" y="203925"/>
            <a:ext cx="6573304" cy="4735500"/>
            <a:chOff x="1000650" y="105497"/>
            <a:chExt cx="6573304" cy="4735500"/>
          </a:xfrm>
        </p:grpSpPr>
        <p:grpSp>
          <p:nvGrpSpPr>
            <p:cNvPr id="2383" name="Google Shape;2383;p67"/>
            <p:cNvGrpSpPr/>
            <p:nvPr/>
          </p:nvGrpSpPr>
          <p:grpSpPr>
            <a:xfrm>
              <a:off x="1000650" y="105497"/>
              <a:ext cx="6573304" cy="4735500"/>
              <a:chOff x="1000650" y="105497"/>
              <a:chExt cx="6573304" cy="4735500"/>
            </a:xfrm>
          </p:grpSpPr>
          <p:sp>
            <p:nvSpPr>
              <p:cNvPr id="2384" name="Google Shape;2384;p67"/>
              <p:cNvSpPr/>
              <p:nvPr/>
            </p:nvSpPr>
            <p:spPr>
              <a:xfrm>
                <a:off x="1000650" y="105497"/>
                <a:ext cx="6573300" cy="47355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7"/>
              <p:cNvSpPr/>
              <p:nvPr/>
            </p:nvSpPr>
            <p:spPr>
              <a:xfrm>
                <a:off x="1000654" y="105500"/>
                <a:ext cx="6573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86" name="Google Shape;2386;p67"/>
            <p:cNvCxnSpPr/>
            <p:nvPr/>
          </p:nvCxnSpPr>
          <p:spPr>
            <a:xfrm>
              <a:off x="6658855" y="3533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387" name="Google Shape;2387;p67"/>
            <p:cNvGrpSpPr/>
            <p:nvPr/>
          </p:nvGrpSpPr>
          <p:grpSpPr>
            <a:xfrm>
              <a:off x="6959287" y="193781"/>
              <a:ext cx="159637" cy="159637"/>
              <a:chOff x="3492150" y="2030125"/>
              <a:chExt cx="96300" cy="96300"/>
            </a:xfrm>
          </p:grpSpPr>
          <p:cxnSp>
            <p:nvCxnSpPr>
              <p:cNvPr id="2388" name="Google Shape;2388;p6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389" name="Google Shape;2389;p6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390" name="Google Shape;2390;p67"/>
            <p:cNvSpPr/>
            <p:nvPr/>
          </p:nvSpPr>
          <p:spPr>
            <a:xfrm>
              <a:off x="7259484" y="1937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1" name="Google Shape;2391;p67"/>
          <p:cNvSpPr txBox="1"/>
          <p:nvPr>
            <p:ph hasCustomPrompt="1" type="title"/>
          </p:nvPr>
        </p:nvSpPr>
        <p:spPr>
          <a:xfrm>
            <a:off x="2527500" y="6924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92" name="Google Shape;2392;p67"/>
          <p:cNvSpPr txBox="1"/>
          <p:nvPr>
            <p:ph idx="1" type="subTitle"/>
          </p:nvPr>
        </p:nvSpPr>
        <p:spPr>
          <a:xfrm>
            <a:off x="2527500" y="14445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3" name="Google Shape;2393;p67"/>
          <p:cNvSpPr txBox="1"/>
          <p:nvPr>
            <p:ph hasCustomPrompt="1" idx="2" type="title"/>
          </p:nvPr>
        </p:nvSpPr>
        <p:spPr>
          <a:xfrm>
            <a:off x="2527500" y="20518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94" name="Google Shape;2394;p67"/>
          <p:cNvSpPr txBox="1"/>
          <p:nvPr>
            <p:ph idx="3" type="subTitle"/>
          </p:nvPr>
        </p:nvSpPr>
        <p:spPr>
          <a:xfrm>
            <a:off x="2527500" y="2803894"/>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5" name="Google Shape;2395;p67"/>
          <p:cNvSpPr txBox="1"/>
          <p:nvPr>
            <p:ph hasCustomPrompt="1" idx="4" type="title"/>
          </p:nvPr>
        </p:nvSpPr>
        <p:spPr>
          <a:xfrm>
            <a:off x="2527500" y="34112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96" name="Google Shape;2396;p67"/>
          <p:cNvSpPr txBox="1"/>
          <p:nvPr>
            <p:ph idx="5" type="subTitle"/>
          </p:nvPr>
        </p:nvSpPr>
        <p:spPr>
          <a:xfrm>
            <a:off x="2527500" y="41633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397" name="Shape 2397"/>
        <p:cNvGrpSpPr/>
        <p:nvPr/>
      </p:nvGrpSpPr>
      <p:grpSpPr>
        <a:xfrm>
          <a:off x="0" y="0"/>
          <a:ext cx="0" cy="0"/>
          <a:chOff x="0" y="0"/>
          <a:chExt cx="0" cy="0"/>
        </a:xfrm>
      </p:grpSpPr>
      <p:pic>
        <p:nvPicPr>
          <p:cNvPr id="2398" name="Google Shape;2398;p6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399" name="Google Shape;2399;p68"/>
          <p:cNvGrpSpPr/>
          <p:nvPr/>
        </p:nvGrpSpPr>
        <p:grpSpPr>
          <a:xfrm>
            <a:off x="2289211" y="4049836"/>
            <a:ext cx="2493777" cy="2279278"/>
            <a:chOff x="-4877750" y="-26075"/>
            <a:chExt cx="3721500" cy="3401400"/>
          </a:xfrm>
        </p:grpSpPr>
        <p:cxnSp>
          <p:nvCxnSpPr>
            <p:cNvPr id="2400" name="Google Shape;2400;p6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01" name="Google Shape;2401;p6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02" name="Google Shape;2402;p6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03" name="Google Shape;2403;p6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04" name="Google Shape;2404;p6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05" name="Google Shape;2405;p6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06" name="Google Shape;2406;p6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07" name="Google Shape;2407;p6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08" name="Google Shape;2408;p6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09" name="Google Shape;2409;p6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10" name="Google Shape;2410;p6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11" name="Google Shape;2411;p6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12" name="Google Shape;2412;p6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13" name="Google Shape;2413;p6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14" name="Google Shape;2414;p6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15" name="Google Shape;2415;p6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16" name="Google Shape;2416;p6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17" name="Google Shape;2417;p6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18" name="Google Shape;2418;p6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419" name="Google Shape;2419;p68"/>
          <p:cNvGrpSpPr/>
          <p:nvPr/>
        </p:nvGrpSpPr>
        <p:grpSpPr>
          <a:xfrm>
            <a:off x="925662" y="364075"/>
            <a:ext cx="5455517" cy="3875400"/>
            <a:chOff x="2058924" y="687400"/>
            <a:chExt cx="5455517" cy="3875400"/>
          </a:xfrm>
        </p:grpSpPr>
        <p:sp>
          <p:nvSpPr>
            <p:cNvPr id="2420" name="Google Shape;2420;p68"/>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8"/>
            <p:cNvSpPr/>
            <p:nvPr/>
          </p:nvSpPr>
          <p:spPr>
            <a:xfrm>
              <a:off x="2058942" y="687400"/>
              <a:ext cx="5455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2" name="Google Shape;2422;p68"/>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2423" name="Google Shape;2423;p68"/>
            <p:cNvGrpSpPr/>
            <p:nvPr/>
          </p:nvGrpSpPr>
          <p:grpSpPr>
            <a:xfrm>
              <a:off x="6899500" y="775681"/>
              <a:ext cx="159637" cy="159637"/>
              <a:chOff x="3492150" y="2030125"/>
              <a:chExt cx="96300" cy="96300"/>
            </a:xfrm>
          </p:grpSpPr>
          <p:cxnSp>
            <p:nvCxnSpPr>
              <p:cNvPr id="2424" name="Google Shape;2424;p68"/>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2425" name="Google Shape;2425;p68"/>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2426" name="Google Shape;2426;p68"/>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68"/>
          <p:cNvGrpSpPr/>
          <p:nvPr/>
        </p:nvGrpSpPr>
        <p:grpSpPr>
          <a:xfrm>
            <a:off x="1078062" y="516475"/>
            <a:ext cx="5455517" cy="3875400"/>
            <a:chOff x="2058924" y="687400"/>
            <a:chExt cx="5455517" cy="3875400"/>
          </a:xfrm>
        </p:grpSpPr>
        <p:sp>
          <p:nvSpPr>
            <p:cNvPr id="2428" name="Google Shape;2428;p68"/>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8"/>
            <p:cNvSpPr/>
            <p:nvPr/>
          </p:nvSpPr>
          <p:spPr>
            <a:xfrm>
              <a:off x="2058942" y="687400"/>
              <a:ext cx="5455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0" name="Google Shape;2430;p6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431" name="Google Shape;2431;p68"/>
            <p:cNvGrpSpPr/>
            <p:nvPr/>
          </p:nvGrpSpPr>
          <p:grpSpPr>
            <a:xfrm>
              <a:off x="6899500" y="775681"/>
              <a:ext cx="159637" cy="159637"/>
              <a:chOff x="3492150" y="2030125"/>
              <a:chExt cx="96300" cy="96300"/>
            </a:xfrm>
          </p:grpSpPr>
          <p:cxnSp>
            <p:nvCxnSpPr>
              <p:cNvPr id="2432" name="Google Shape;2432;p6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433" name="Google Shape;2433;p6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434" name="Google Shape;2434;p6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68"/>
          <p:cNvGrpSpPr/>
          <p:nvPr/>
        </p:nvGrpSpPr>
        <p:grpSpPr>
          <a:xfrm>
            <a:off x="1230462" y="668875"/>
            <a:ext cx="5455517" cy="3875400"/>
            <a:chOff x="2058924" y="687400"/>
            <a:chExt cx="5455517" cy="3875400"/>
          </a:xfrm>
        </p:grpSpPr>
        <p:sp>
          <p:nvSpPr>
            <p:cNvPr id="2436" name="Google Shape;2436;p68"/>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8"/>
            <p:cNvSpPr/>
            <p:nvPr/>
          </p:nvSpPr>
          <p:spPr>
            <a:xfrm>
              <a:off x="2058942" y="687400"/>
              <a:ext cx="5455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8" name="Google Shape;2438;p6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439" name="Google Shape;2439;p68"/>
            <p:cNvGrpSpPr/>
            <p:nvPr/>
          </p:nvGrpSpPr>
          <p:grpSpPr>
            <a:xfrm>
              <a:off x="6899500" y="775681"/>
              <a:ext cx="159637" cy="159637"/>
              <a:chOff x="3492150" y="2030125"/>
              <a:chExt cx="96300" cy="96300"/>
            </a:xfrm>
          </p:grpSpPr>
          <p:cxnSp>
            <p:nvCxnSpPr>
              <p:cNvPr id="2440" name="Google Shape;2440;p6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441" name="Google Shape;2441;p6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442" name="Google Shape;2442;p6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68"/>
          <p:cNvGrpSpPr/>
          <p:nvPr/>
        </p:nvGrpSpPr>
        <p:grpSpPr>
          <a:xfrm>
            <a:off x="5686272" y="3345625"/>
            <a:ext cx="2961609" cy="1449900"/>
            <a:chOff x="5467297" y="3548600"/>
            <a:chExt cx="2961609" cy="1449900"/>
          </a:xfrm>
        </p:grpSpPr>
        <p:grpSp>
          <p:nvGrpSpPr>
            <p:cNvPr id="2444" name="Google Shape;2444;p68"/>
            <p:cNvGrpSpPr/>
            <p:nvPr/>
          </p:nvGrpSpPr>
          <p:grpSpPr>
            <a:xfrm>
              <a:off x="5467297" y="3548600"/>
              <a:ext cx="2961609" cy="1449900"/>
              <a:chOff x="5467297" y="3548600"/>
              <a:chExt cx="2961609" cy="1449900"/>
            </a:xfrm>
          </p:grpSpPr>
          <p:sp>
            <p:nvSpPr>
              <p:cNvPr id="2445" name="Google Shape;2445;p68"/>
              <p:cNvSpPr/>
              <p:nvPr/>
            </p:nvSpPr>
            <p:spPr>
              <a:xfrm>
                <a:off x="5467297" y="37838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8"/>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68"/>
            <p:cNvGrpSpPr/>
            <p:nvPr/>
          </p:nvGrpSpPr>
          <p:grpSpPr>
            <a:xfrm>
              <a:off x="7513418" y="3636824"/>
              <a:ext cx="760229" cy="159694"/>
              <a:chOff x="7513418" y="3484424"/>
              <a:chExt cx="760229" cy="159694"/>
            </a:xfrm>
          </p:grpSpPr>
          <p:cxnSp>
            <p:nvCxnSpPr>
              <p:cNvPr id="2448" name="Google Shape;2448;p68"/>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449" name="Google Shape;2449;p68"/>
              <p:cNvGrpSpPr/>
              <p:nvPr/>
            </p:nvGrpSpPr>
            <p:grpSpPr>
              <a:xfrm>
                <a:off x="7813850" y="3484481"/>
                <a:ext cx="159637" cy="159637"/>
                <a:chOff x="3492150" y="2030125"/>
                <a:chExt cx="96300" cy="96300"/>
              </a:xfrm>
            </p:grpSpPr>
            <p:cxnSp>
              <p:nvCxnSpPr>
                <p:cNvPr id="2450" name="Google Shape;2450;p6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451" name="Google Shape;2451;p6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452" name="Google Shape;2452;p68"/>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53" name="Google Shape;2453;p68"/>
          <p:cNvSpPr txBox="1"/>
          <p:nvPr>
            <p:ph type="ctrTitle"/>
          </p:nvPr>
        </p:nvSpPr>
        <p:spPr>
          <a:xfrm>
            <a:off x="1811275" y="1035250"/>
            <a:ext cx="4293900" cy="105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54" name="Google Shape;2454;p68"/>
          <p:cNvSpPr txBox="1"/>
          <p:nvPr>
            <p:ph idx="1" type="subTitle"/>
          </p:nvPr>
        </p:nvSpPr>
        <p:spPr>
          <a:xfrm>
            <a:off x="1811275" y="2090225"/>
            <a:ext cx="4293900" cy="125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455" name="Google Shape;2455;p68"/>
          <p:cNvSpPr txBox="1"/>
          <p:nvPr/>
        </p:nvSpPr>
        <p:spPr>
          <a:xfrm>
            <a:off x="5769825" y="3866050"/>
            <a:ext cx="2794500" cy="80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b="1" lang="en" sz="1200">
                <a:solidFill>
                  <a:schemeClr val="dk1"/>
                </a:solidFill>
                <a:uFill>
                  <a:noFill/>
                </a:uFill>
                <a:latin typeface="Barlow"/>
                <a:ea typeface="Barlow"/>
                <a:cs typeface="Barlow"/>
                <a:sym typeface="Barlow"/>
                <a:hlinkClick r:id="rId3">
                  <a:extLst>
                    <a:ext uri="{A12FA001-AC4F-418D-AE19-62706E023703}">
                      <ahyp:hlinkClr val="tx"/>
                    </a:ext>
                  </a:extLst>
                </a:hlinkClick>
              </a:rPr>
              <a:t>Slidesgo</a:t>
            </a:r>
            <a:r>
              <a:rPr lang="en" sz="1200">
                <a:solidFill>
                  <a:schemeClr val="dk1"/>
                </a:solidFill>
                <a:latin typeface="Barlow"/>
                <a:ea typeface="Barlow"/>
                <a:cs typeface="Barlow"/>
                <a:sym typeface="Barlow"/>
              </a:rPr>
              <a:t>, including icons by </a:t>
            </a:r>
            <a:r>
              <a:rPr b="1" lang="en" sz="1200">
                <a:solidFill>
                  <a:schemeClr val="dk1"/>
                </a:solidFill>
                <a:uFill>
                  <a:noFill/>
                </a:uFill>
                <a:latin typeface="Barlow"/>
                <a:ea typeface="Barlow"/>
                <a:cs typeface="Barlow"/>
                <a:sym typeface="Barlow"/>
                <a:hlinkClick r:id="rId4">
                  <a:extLst>
                    <a:ext uri="{A12FA001-AC4F-418D-AE19-62706E023703}">
                      <ahyp:hlinkClr val="tx"/>
                    </a:ext>
                  </a:extLst>
                </a:hlinkClick>
              </a:rPr>
              <a:t>Flaticon</a:t>
            </a:r>
            <a:r>
              <a:rPr b="1" lang="en" sz="1200">
                <a:solidFill>
                  <a:schemeClr val="dk1"/>
                </a:solidFill>
                <a:latin typeface="Barlow"/>
                <a:ea typeface="Barlow"/>
                <a:cs typeface="Barlow"/>
                <a:sym typeface="Barlow"/>
              </a:rPr>
              <a:t> </a:t>
            </a:r>
            <a:r>
              <a:rPr lang="en" sz="1200">
                <a:solidFill>
                  <a:schemeClr val="dk1"/>
                </a:solidFill>
                <a:latin typeface="Barlow"/>
                <a:ea typeface="Barlow"/>
                <a:cs typeface="Barlow"/>
                <a:sym typeface="Barlow"/>
              </a:rPr>
              <a:t>and infographics &amp; images by </a:t>
            </a:r>
            <a:r>
              <a:rPr b="1" lang="en" sz="1200">
                <a:solidFill>
                  <a:schemeClr val="dk1"/>
                </a:solidFill>
                <a:uFill>
                  <a:noFill/>
                </a:uFill>
                <a:latin typeface="Barlow"/>
                <a:ea typeface="Barlow"/>
                <a:cs typeface="Barlow"/>
                <a:sym typeface="Barlow"/>
                <a:hlinkClick r:id="rId5">
                  <a:extLst>
                    <a:ext uri="{A12FA001-AC4F-418D-AE19-62706E023703}">
                      <ahyp:hlinkClr val="tx"/>
                    </a:ext>
                  </a:extLst>
                </a:hlinkClick>
              </a:rPr>
              <a:t>Freepik</a:t>
            </a:r>
            <a:endParaRPr b="1" sz="1200">
              <a:solidFill>
                <a:schemeClr val="dk1"/>
              </a:solidFill>
              <a:latin typeface="Barlow"/>
              <a:ea typeface="Barlow"/>
              <a:cs typeface="Barlow"/>
              <a:sym typeface="Barlow"/>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56" name="Shape 2456"/>
        <p:cNvGrpSpPr/>
        <p:nvPr/>
      </p:nvGrpSpPr>
      <p:grpSpPr>
        <a:xfrm>
          <a:off x="0" y="0"/>
          <a:ext cx="0" cy="0"/>
          <a:chOff x="0" y="0"/>
          <a:chExt cx="0" cy="0"/>
        </a:xfrm>
      </p:grpSpPr>
      <p:pic>
        <p:nvPicPr>
          <p:cNvPr id="2457" name="Google Shape;2457;p6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458" name="Google Shape;2458;p69"/>
          <p:cNvGrpSpPr/>
          <p:nvPr/>
        </p:nvGrpSpPr>
        <p:grpSpPr>
          <a:xfrm>
            <a:off x="6800449" y="813786"/>
            <a:ext cx="2493777" cy="2279278"/>
            <a:chOff x="-4877750" y="-26075"/>
            <a:chExt cx="3721500" cy="3401400"/>
          </a:xfrm>
        </p:grpSpPr>
        <p:cxnSp>
          <p:nvCxnSpPr>
            <p:cNvPr id="2459" name="Google Shape;2459;p6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60" name="Google Shape;2460;p6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61" name="Google Shape;2461;p6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62" name="Google Shape;2462;p6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63" name="Google Shape;2463;p6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64" name="Google Shape;2464;p6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65" name="Google Shape;2465;p6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66" name="Google Shape;2466;p6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67" name="Google Shape;2467;p6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68" name="Google Shape;2468;p6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69" name="Google Shape;2469;p6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70" name="Google Shape;2470;p6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71" name="Google Shape;2471;p6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72" name="Google Shape;2472;p6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73" name="Google Shape;2473;p6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74" name="Google Shape;2474;p6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75" name="Google Shape;2475;p6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76" name="Google Shape;2476;p6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77" name="Google Shape;2477;p6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478" name="Google Shape;2478;p69"/>
          <p:cNvGrpSpPr/>
          <p:nvPr/>
        </p:nvGrpSpPr>
        <p:grpSpPr>
          <a:xfrm>
            <a:off x="307649" y="2559236"/>
            <a:ext cx="2493777" cy="2279278"/>
            <a:chOff x="-4877750" y="-26075"/>
            <a:chExt cx="3721500" cy="3401400"/>
          </a:xfrm>
        </p:grpSpPr>
        <p:cxnSp>
          <p:nvCxnSpPr>
            <p:cNvPr id="2479" name="Google Shape;2479;p6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80" name="Google Shape;2480;p6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81" name="Google Shape;2481;p6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82" name="Google Shape;2482;p6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83" name="Google Shape;2483;p6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84" name="Google Shape;2484;p6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85" name="Google Shape;2485;p6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86" name="Google Shape;2486;p6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87" name="Google Shape;2487;p6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88" name="Google Shape;2488;p6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89" name="Google Shape;2489;p6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90" name="Google Shape;2490;p6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91" name="Google Shape;2491;p6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92" name="Google Shape;2492;p6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93" name="Google Shape;2493;p6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94" name="Google Shape;2494;p6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495" name="Google Shape;2495;p6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96" name="Google Shape;2496;p6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497" name="Google Shape;2497;p6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498" name="Google Shape;2498;p69"/>
          <p:cNvGrpSpPr/>
          <p:nvPr/>
        </p:nvGrpSpPr>
        <p:grpSpPr>
          <a:xfrm>
            <a:off x="1234200" y="756749"/>
            <a:ext cx="6058216" cy="3020400"/>
            <a:chOff x="1456329" y="687394"/>
            <a:chExt cx="6058216" cy="3020400"/>
          </a:xfrm>
        </p:grpSpPr>
        <p:sp>
          <p:nvSpPr>
            <p:cNvPr id="2499" name="Google Shape;2499;p69"/>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9"/>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1" name="Google Shape;2501;p69"/>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2502" name="Google Shape;2502;p69"/>
            <p:cNvGrpSpPr/>
            <p:nvPr/>
          </p:nvGrpSpPr>
          <p:grpSpPr>
            <a:xfrm>
              <a:off x="6899500" y="775681"/>
              <a:ext cx="159637" cy="159637"/>
              <a:chOff x="3492150" y="2030125"/>
              <a:chExt cx="96300" cy="96300"/>
            </a:xfrm>
          </p:grpSpPr>
          <p:cxnSp>
            <p:nvCxnSpPr>
              <p:cNvPr id="2503" name="Google Shape;2503;p69"/>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2504" name="Google Shape;2504;p69"/>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2505" name="Google Shape;2505;p69"/>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69"/>
          <p:cNvGrpSpPr/>
          <p:nvPr/>
        </p:nvGrpSpPr>
        <p:grpSpPr>
          <a:xfrm>
            <a:off x="1386600" y="909149"/>
            <a:ext cx="6058216" cy="3020400"/>
            <a:chOff x="1456329" y="687394"/>
            <a:chExt cx="6058216" cy="3020400"/>
          </a:xfrm>
        </p:grpSpPr>
        <p:sp>
          <p:nvSpPr>
            <p:cNvPr id="2507" name="Google Shape;2507;p69"/>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9"/>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9" name="Google Shape;2509;p6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510" name="Google Shape;2510;p69"/>
            <p:cNvGrpSpPr/>
            <p:nvPr/>
          </p:nvGrpSpPr>
          <p:grpSpPr>
            <a:xfrm>
              <a:off x="6899500" y="775681"/>
              <a:ext cx="159637" cy="159637"/>
              <a:chOff x="3492150" y="2030125"/>
              <a:chExt cx="96300" cy="96300"/>
            </a:xfrm>
          </p:grpSpPr>
          <p:cxnSp>
            <p:nvCxnSpPr>
              <p:cNvPr id="2511" name="Google Shape;2511;p6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512" name="Google Shape;2512;p6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513" name="Google Shape;2513;p6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69"/>
          <p:cNvGrpSpPr/>
          <p:nvPr/>
        </p:nvGrpSpPr>
        <p:grpSpPr>
          <a:xfrm>
            <a:off x="1539000" y="1061549"/>
            <a:ext cx="6058216" cy="3020400"/>
            <a:chOff x="1456329" y="687394"/>
            <a:chExt cx="6058216" cy="3020400"/>
          </a:xfrm>
        </p:grpSpPr>
        <p:sp>
          <p:nvSpPr>
            <p:cNvPr id="2515" name="Google Shape;2515;p69"/>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9"/>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7" name="Google Shape;2517;p6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518" name="Google Shape;2518;p69"/>
            <p:cNvGrpSpPr/>
            <p:nvPr/>
          </p:nvGrpSpPr>
          <p:grpSpPr>
            <a:xfrm>
              <a:off x="6899500" y="775681"/>
              <a:ext cx="159637" cy="159637"/>
              <a:chOff x="3492150" y="2030125"/>
              <a:chExt cx="96300" cy="96300"/>
            </a:xfrm>
          </p:grpSpPr>
          <p:cxnSp>
            <p:nvCxnSpPr>
              <p:cNvPr id="2519" name="Google Shape;2519;p6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520" name="Google Shape;2520;p6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521" name="Google Shape;2521;p6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522" name="Shape 2522"/>
        <p:cNvGrpSpPr/>
        <p:nvPr/>
      </p:nvGrpSpPr>
      <p:grpSpPr>
        <a:xfrm>
          <a:off x="0" y="0"/>
          <a:ext cx="0" cy="0"/>
          <a:chOff x="0" y="0"/>
          <a:chExt cx="0" cy="0"/>
        </a:xfrm>
      </p:grpSpPr>
      <p:grpSp>
        <p:nvGrpSpPr>
          <p:cNvPr id="2523" name="Google Shape;2523;p70"/>
          <p:cNvGrpSpPr/>
          <p:nvPr/>
        </p:nvGrpSpPr>
        <p:grpSpPr>
          <a:xfrm>
            <a:off x="-263576" y="-90314"/>
            <a:ext cx="2493777" cy="2279278"/>
            <a:chOff x="-4877750" y="-26075"/>
            <a:chExt cx="3721500" cy="3401400"/>
          </a:xfrm>
        </p:grpSpPr>
        <p:cxnSp>
          <p:nvCxnSpPr>
            <p:cNvPr id="2524" name="Google Shape;2524;p7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25" name="Google Shape;2525;p7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26" name="Google Shape;2526;p7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27" name="Google Shape;2527;p7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28" name="Google Shape;2528;p7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29" name="Google Shape;2529;p7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30" name="Google Shape;2530;p7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31" name="Google Shape;2531;p7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32" name="Google Shape;2532;p7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33" name="Google Shape;2533;p7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34" name="Google Shape;2534;p7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35" name="Google Shape;2535;p7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36" name="Google Shape;2536;p7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37" name="Google Shape;2537;p7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38" name="Google Shape;2538;p7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39" name="Google Shape;2539;p7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40" name="Google Shape;2540;p7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41" name="Google Shape;2541;p7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42" name="Google Shape;2542;p7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2543" name="Google Shape;2543;p7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544" name="Google Shape;2544;p70"/>
          <p:cNvGrpSpPr/>
          <p:nvPr/>
        </p:nvGrpSpPr>
        <p:grpSpPr>
          <a:xfrm>
            <a:off x="202275" y="211950"/>
            <a:ext cx="8739453" cy="4719600"/>
            <a:chOff x="-1224775" y="687400"/>
            <a:chExt cx="8739453" cy="4719600"/>
          </a:xfrm>
        </p:grpSpPr>
        <p:sp>
          <p:nvSpPr>
            <p:cNvPr id="2545" name="Google Shape;2545;p70"/>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0"/>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7" name="Google Shape;2547;p7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548" name="Google Shape;2548;p70"/>
            <p:cNvGrpSpPr/>
            <p:nvPr/>
          </p:nvGrpSpPr>
          <p:grpSpPr>
            <a:xfrm>
              <a:off x="6899500" y="775681"/>
              <a:ext cx="159637" cy="159637"/>
              <a:chOff x="3492150" y="2030125"/>
              <a:chExt cx="96300" cy="96300"/>
            </a:xfrm>
          </p:grpSpPr>
          <p:cxnSp>
            <p:nvCxnSpPr>
              <p:cNvPr id="2549" name="Google Shape;2549;p7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550" name="Google Shape;2550;p7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551" name="Google Shape;2551;p7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55" name="Shape 2555"/>
        <p:cNvGrpSpPr/>
        <p:nvPr/>
      </p:nvGrpSpPr>
      <p:grpSpPr>
        <a:xfrm>
          <a:off x="0" y="0"/>
          <a:ext cx="0" cy="0"/>
          <a:chOff x="0" y="0"/>
          <a:chExt cx="0" cy="0"/>
        </a:xfrm>
      </p:grpSpPr>
      <p:pic>
        <p:nvPicPr>
          <p:cNvPr id="2556" name="Google Shape;2556;p7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557" name="Google Shape;2557;p72"/>
          <p:cNvGrpSpPr/>
          <p:nvPr/>
        </p:nvGrpSpPr>
        <p:grpSpPr>
          <a:xfrm>
            <a:off x="2435399" y="2751236"/>
            <a:ext cx="2493777" cy="2279278"/>
            <a:chOff x="-4877750" y="-26075"/>
            <a:chExt cx="3721500" cy="3401400"/>
          </a:xfrm>
        </p:grpSpPr>
        <p:cxnSp>
          <p:nvCxnSpPr>
            <p:cNvPr id="2558" name="Google Shape;2558;p7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59" name="Google Shape;2559;p7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60" name="Google Shape;2560;p7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61" name="Google Shape;2561;p7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62" name="Google Shape;2562;p7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63" name="Google Shape;2563;p7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64" name="Google Shape;2564;p7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65" name="Google Shape;2565;p7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66" name="Google Shape;2566;p7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67" name="Google Shape;2567;p7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68" name="Google Shape;2568;p7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69" name="Google Shape;2569;p7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70" name="Google Shape;2570;p7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71" name="Google Shape;2571;p7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72" name="Google Shape;2572;p7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73" name="Google Shape;2573;p7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74" name="Google Shape;2574;p7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75" name="Google Shape;2575;p7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76" name="Google Shape;2576;p7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2577" name="Google Shape;2577;p72"/>
          <p:cNvSpPr txBox="1"/>
          <p:nvPr>
            <p:ph type="ctrTitle"/>
          </p:nvPr>
        </p:nvSpPr>
        <p:spPr>
          <a:xfrm>
            <a:off x="1581598" y="1601450"/>
            <a:ext cx="4119600" cy="2399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578" name="Google Shape;2578;p72"/>
          <p:cNvSpPr txBox="1"/>
          <p:nvPr>
            <p:ph idx="1" type="subTitle"/>
          </p:nvPr>
        </p:nvSpPr>
        <p:spPr>
          <a:xfrm>
            <a:off x="5701200" y="4092400"/>
            <a:ext cx="2493900" cy="40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79" name="Shape 2579"/>
        <p:cNvGrpSpPr/>
        <p:nvPr/>
      </p:nvGrpSpPr>
      <p:grpSpPr>
        <a:xfrm>
          <a:off x="0" y="0"/>
          <a:ext cx="0" cy="0"/>
          <a:chOff x="0" y="0"/>
          <a:chExt cx="0" cy="0"/>
        </a:xfrm>
      </p:grpSpPr>
      <p:pic>
        <p:nvPicPr>
          <p:cNvPr id="2580" name="Google Shape;2580;p7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581" name="Google Shape;2581;p73"/>
          <p:cNvGrpSpPr/>
          <p:nvPr/>
        </p:nvGrpSpPr>
        <p:grpSpPr>
          <a:xfrm>
            <a:off x="6323724" y="49911"/>
            <a:ext cx="2493777" cy="2279278"/>
            <a:chOff x="-4877750" y="-26075"/>
            <a:chExt cx="3721500" cy="3401400"/>
          </a:xfrm>
        </p:grpSpPr>
        <p:cxnSp>
          <p:nvCxnSpPr>
            <p:cNvPr id="2582" name="Google Shape;2582;p7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83" name="Google Shape;2583;p7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84" name="Google Shape;2584;p7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85" name="Google Shape;2585;p7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86" name="Google Shape;2586;p7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87" name="Google Shape;2587;p7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88" name="Google Shape;2588;p7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89" name="Google Shape;2589;p7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90" name="Google Shape;2590;p7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91" name="Google Shape;2591;p7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92" name="Google Shape;2592;p7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93" name="Google Shape;2593;p7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94" name="Google Shape;2594;p7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95" name="Google Shape;2595;p7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96" name="Google Shape;2596;p7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97" name="Google Shape;2597;p7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598" name="Google Shape;2598;p7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599" name="Google Shape;2599;p7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00" name="Google Shape;2600;p7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601" name="Google Shape;2601;p73"/>
          <p:cNvGrpSpPr/>
          <p:nvPr/>
        </p:nvGrpSpPr>
        <p:grpSpPr>
          <a:xfrm>
            <a:off x="498424" y="2329211"/>
            <a:ext cx="2493777" cy="2279278"/>
            <a:chOff x="-4877750" y="-26075"/>
            <a:chExt cx="3721500" cy="3401400"/>
          </a:xfrm>
        </p:grpSpPr>
        <p:cxnSp>
          <p:nvCxnSpPr>
            <p:cNvPr id="2602" name="Google Shape;2602;p7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03" name="Google Shape;2603;p7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04" name="Google Shape;2604;p7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05" name="Google Shape;2605;p7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06" name="Google Shape;2606;p7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07" name="Google Shape;2607;p7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08" name="Google Shape;2608;p7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09" name="Google Shape;2609;p7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10" name="Google Shape;2610;p7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11" name="Google Shape;2611;p7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12" name="Google Shape;2612;p7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13" name="Google Shape;2613;p7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14" name="Google Shape;2614;p7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15" name="Google Shape;2615;p7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16" name="Google Shape;2616;p7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17" name="Google Shape;2617;p7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18" name="Google Shape;2618;p7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19" name="Google Shape;2619;p7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20" name="Google Shape;2620;p7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621" name="Google Shape;2621;p73"/>
          <p:cNvGrpSpPr/>
          <p:nvPr/>
        </p:nvGrpSpPr>
        <p:grpSpPr>
          <a:xfrm>
            <a:off x="960300" y="865800"/>
            <a:ext cx="6058207" cy="2500500"/>
            <a:chOff x="1303938" y="535000"/>
            <a:chExt cx="6058207" cy="2500500"/>
          </a:xfrm>
        </p:grpSpPr>
        <p:sp>
          <p:nvSpPr>
            <p:cNvPr id="2622" name="Google Shape;2622;p73"/>
            <p:cNvSpPr/>
            <p:nvPr/>
          </p:nvSpPr>
          <p:spPr>
            <a:xfrm>
              <a:off x="1303938" y="5350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3"/>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4" name="Google Shape;2624;p73"/>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2625" name="Google Shape;2625;p73"/>
            <p:cNvGrpSpPr/>
            <p:nvPr/>
          </p:nvGrpSpPr>
          <p:grpSpPr>
            <a:xfrm>
              <a:off x="6747100" y="623281"/>
              <a:ext cx="159637" cy="159637"/>
              <a:chOff x="3492150" y="2030125"/>
              <a:chExt cx="96300" cy="96300"/>
            </a:xfrm>
          </p:grpSpPr>
          <p:cxnSp>
            <p:nvCxnSpPr>
              <p:cNvPr id="2626" name="Google Shape;2626;p73"/>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2627" name="Google Shape;2627;p73"/>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2628" name="Google Shape;2628;p73"/>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73"/>
          <p:cNvGrpSpPr/>
          <p:nvPr/>
        </p:nvGrpSpPr>
        <p:grpSpPr>
          <a:xfrm>
            <a:off x="1112700" y="1018200"/>
            <a:ext cx="6058207" cy="2500500"/>
            <a:chOff x="1380138" y="611200"/>
            <a:chExt cx="6058207" cy="2500500"/>
          </a:xfrm>
        </p:grpSpPr>
        <p:sp>
          <p:nvSpPr>
            <p:cNvPr id="2630" name="Google Shape;2630;p73"/>
            <p:cNvSpPr/>
            <p:nvPr/>
          </p:nvSpPr>
          <p:spPr>
            <a:xfrm>
              <a:off x="1380138" y="6112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3"/>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2" name="Google Shape;2632;p73"/>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633" name="Google Shape;2633;p73"/>
            <p:cNvGrpSpPr/>
            <p:nvPr/>
          </p:nvGrpSpPr>
          <p:grpSpPr>
            <a:xfrm>
              <a:off x="6823300" y="699481"/>
              <a:ext cx="159637" cy="159637"/>
              <a:chOff x="3492150" y="2030125"/>
              <a:chExt cx="96300" cy="96300"/>
            </a:xfrm>
          </p:grpSpPr>
          <p:cxnSp>
            <p:nvCxnSpPr>
              <p:cNvPr id="2634" name="Google Shape;2634;p7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635" name="Google Shape;2635;p7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636" name="Google Shape;2636;p73"/>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73"/>
          <p:cNvGrpSpPr/>
          <p:nvPr/>
        </p:nvGrpSpPr>
        <p:grpSpPr>
          <a:xfrm>
            <a:off x="1265100" y="1170600"/>
            <a:ext cx="6058207" cy="2465400"/>
            <a:chOff x="1456338" y="687400"/>
            <a:chExt cx="6058207" cy="2465400"/>
          </a:xfrm>
        </p:grpSpPr>
        <p:sp>
          <p:nvSpPr>
            <p:cNvPr id="2638" name="Google Shape;2638;p73"/>
            <p:cNvSpPr/>
            <p:nvPr/>
          </p:nvSpPr>
          <p:spPr>
            <a:xfrm>
              <a:off x="1456338" y="687400"/>
              <a:ext cx="6058200" cy="246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3"/>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0" name="Google Shape;2640;p7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641" name="Google Shape;2641;p73"/>
            <p:cNvGrpSpPr/>
            <p:nvPr/>
          </p:nvGrpSpPr>
          <p:grpSpPr>
            <a:xfrm>
              <a:off x="6899500" y="775681"/>
              <a:ext cx="159637" cy="159637"/>
              <a:chOff x="3492150" y="2030125"/>
              <a:chExt cx="96300" cy="96300"/>
            </a:xfrm>
          </p:grpSpPr>
          <p:cxnSp>
            <p:nvCxnSpPr>
              <p:cNvPr id="2642" name="Google Shape;2642;p7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643" name="Google Shape;2643;p7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644" name="Google Shape;2644;p7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5" name="Google Shape;2645;p73"/>
          <p:cNvGrpSpPr/>
          <p:nvPr/>
        </p:nvGrpSpPr>
        <p:grpSpPr>
          <a:xfrm>
            <a:off x="5029322" y="3201441"/>
            <a:ext cx="2961609" cy="1214700"/>
            <a:chOff x="5467297" y="3548600"/>
            <a:chExt cx="2961609" cy="1214700"/>
          </a:xfrm>
        </p:grpSpPr>
        <p:grpSp>
          <p:nvGrpSpPr>
            <p:cNvPr id="2646" name="Google Shape;2646;p73"/>
            <p:cNvGrpSpPr/>
            <p:nvPr/>
          </p:nvGrpSpPr>
          <p:grpSpPr>
            <a:xfrm>
              <a:off x="5467297" y="3548600"/>
              <a:ext cx="2961609" cy="1214700"/>
              <a:chOff x="5467297" y="3548600"/>
              <a:chExt cx="2961609" cy="1214700"/>
            </a:xfrm>
          </p:grpSpPr>
          <p:sp>
            <p:nvSpPr>
              <p:cNvPr id="2647" name="Google Shape;2647;p73"/>
              <p:cNvSpPr/>
              <p:nvPr/>
            </p:nvSpPr>
            <p:spPr>
              <a:xfrm>
                <a:off x="5467297" y="35486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3"/>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9" name="Google Shape;2649;p73"/>
            <p:cNvGrpSpPr/>
            <p:nvPr/>
          </p:nvGrpSpPr>
          <p:grpSpPr>
            <a:xfrm>
              <a:off x="7513418" y="3636824"/>
              <a:ext cx="760229" cy="159694"/>
              <a:chOff x="7513418" y="3484424"/>
              <a:chExt cx="760229" cy="159694"/>
            </a:xfrm>
          </p:grpSpPr>
          <p:cxnSp>
            <p:nvCxnSpPr>
              <p:cNvPr id="2650" name="Google Shape;2650;p73"/>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651" name="Google Shape;2651;p73"/>
              <p:cNvGrpSpPr/>
              <p:nvPr/>
            </p:nvGrpSpPr>
            <p:grpSpPr>
              <a:xfrm>
                <a:off x="7813850" y="3484481"/>
                <a:ext cx="159637" cy="159637"/>
                <a:chOff x="3492150" y="2030125"/>
                <a:chExt cx="96300" cy="96300"/>
              </a:xfrm>
            </p:grpSpPr>
            <p:cxnSp>
              <p:nvCxnSpPr>
                <p:cNvPr id="2652" name="Google Shape;2652;p7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653" name="Google Shape;2653;p7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654" name="Google Shape;2654;p73"/>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55" name="Google Shape;2655;p73"/>
          <p:cNvSpPr txBox="1"/>
          <p:nvPr>
            <p:ph type="title"/>
          </p:nvPr>
        </p:nvSpPr>
        <p:spPr>
          <a:xfrm>
            <a:off x="3147088" y="2152925"/>
            <a:ext cx="369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56" name="Google Shape;2656;p73"/>
          <p:cNvSpPr txBox="1"/>
          <p:nvPr>
            <p:ph hasCustomPrompt="1" idx="2" type="title"/>
          </p:nvPr>
        </p:nvSpPr>
        <p:spPr>
          <a:xfrm>
            <a:off x="1894063" y="2258525"/>
            <a:ext cx="810000" cy="6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57" name="Google Shape;2657;p73"/>
          <p:cNvSpPr txBox="1"/>
          <p:nvPr>
            <p:ph idx="1" type="subTitle"/>
          </p:nvPr>
        </p:nvSpPr>
        <p:spPr>
          <a:xfrm>
            <a:off x="5241575" y="3650500"/>
            <a:ext cx="2537100" cy="6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58" name="Shape 2658"/>
        <p:cNvGrpSpPr/>
        <p:nvPr/>
      </p:nvGrpSpPr>
      <p:grpSpPr>
        <a:xfrm>
          <a:off x="0" y="0"/>
          <a:ext cx="0" cy="0"/>
          <a:chOff x="0" y="0"/>
          <a:chExt cx="0" cy="0"/>
        </a:xfrm>
      </p:grpSpPr>
      <p:pic>
        <p:nvPicPr>
          <p:cNvPr id="2659" name="Google Shape;2659;p7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660" name="Google Shape;2660;p74"/>
          <p:cNvGrpSpPr/>
          <p:nvPr/>
        </p:nvGrpSpPr>
        <p:grpSpPr>
          <a:xfrm>
            <a:off x="-1069464" y="-64064"/>
            <a:ext cx="2493777" cy="2279278"/>
            <a:chOff x="-4877750" y="-26075"/>
            <a:chExt cx="3721500" cy="3401400"/>
          </a:xfrm>
        </p:grpSpPr>
        <p:cxnSp>
          <p:nvCxnSpPr>
            <p:cNvPr id="2661" name="Google Shape;2661;p7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62" name="Google Shape;2662;p7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63" name="Google Shape;2663;p7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64" name="Google Shape;2664;p7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65" name="Google Shape;2665;p7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66" name="Google Shape;2666;p7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67" name="Google Shape;2667;p7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68" name="Google Shape;2668;p7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69" name="Google Shape;2669;p7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70" name="Google Shape;2670;p7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71" name="Google Shape;2671;p7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72" name="Google Shape;2672;p7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73" name="Google Shape;2673;p7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74" name="Google Shape;2674;p7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75" name="Google Shape;2675;p7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76" name="Google Shape;2676;p7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77" name="Google Shape;2677;p7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78" name="Google Shape;2678;p7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79" name="Google Shape;2679;p7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680" name="Google Shape;2680;p74"/>
          <p:cNvGrpSpPr/>
          <p:nvPr/>
        </p:nvGrpSpPr>
        <p:grpSpPr>
          <a:xfrm>
            <a:off x="7060799" y="1389061"/>
            <a:ext cx="2493777" cy="2279278"/>
            <a:chOff x="-4877750" y="-26075"/>
            <a:chExt cx="3721500" cy="3401400"/>
          </a:xfrm>
        </p:grpSpPr>
        <p:cxnSp>
          <p:nvCxnSpPr>
            <p:cNvPr id="2681" name="Google Shape;2681;p7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82" name="Google Shape;2682;p7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83" name="Google Shape;2683;p7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84" name="Google Shape;2684;p7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85" name="Google Shape;2685;p7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86" name="Google Shape;2686;p7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87" name="Google Shape;2687;p7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88" name="Google Shape;2688;p7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89" name="Google Shape;2689;p7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90" name="Google Shape;2690;p7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91" name="Google Shape;2691;p7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92" name="Google Shape;2692;p7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93" name="Google Shape;2693;p7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94" name="Google Shape;2694;p7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95" name="Google Shape;2695;p7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96" name="Google Shape;2696;p7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697" name="Google Shape;2697;p7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98" name="Google Shape;2698;p7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699" name="Google Shape;2699;p7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700" name="Google Shape;2700;p74"/>
          <p:cNvGrpSpPr/>
          <p:nvPr/>
        </p:nvGrpSpPr>
        <p:grpSpPr>
          <a:xfrm>
            <a:off x="202275" y="211950"/>
            <a:ext cx="8739453" cy="4719600"/>
            <a:chOff x="-1224775" y="687400"/>
            <a:chExt cx="8739453" cy="4719600"/>
          </a:xfrm>
        </p:grpSpPr>
        <p:sp>
          <p:nvSpPr>
            <p:cNvPr id="2701" name="Google Shape;2701;p74"/>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4"/>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3" name="Google Shape;2703;p7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704" name="Google Shape;2704;p74"/>
            <p:cNvGrpSpPr/>
            <p:nvPr/>
          </p:nvGrpSpPr>
          <p:grpSpPr>
            <a:xfrm>
              <a:off x="6899500" y="775681"/>
              <a:ext cx="159637" cy="159637"/>
              <a:chOff x="3492150" y="2030125"/>
              <a:chExt cx="96300" cy="96300"/>
            </a:xfrm>
          </p:grpSpPr>
          <p:cxnSp>
            <p:nvCxnSpPr>
              <p:cNvPr id="2705" name="Google Shape;2705;p7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706" name="Google Shape;2706;p7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707" name="Google Shape;2707;p7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8" name="Google Shape;2708;p74"/>
          <p:cNvSpPr txBox="1"/>
          <p:nvPr>
            <p:ph idx="1" type="body"/>
          </p:nvPr>
        </p:nvSpPr>
        <p:spPr>
          <a:xfrm>
            <a:off x="720000" y="1128025"/>
            <a:ext cx="7704000" cy="3480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200">
                <a:solidFill>
                  <a:srgbClr val="434343"/>
                </a:solidFill>
              </a:defRPr>
            </a:lvl1pPr>
            <a:lvl2pPr indent="-317500" lvl="1" marL="914400" rtl="0">
              <a:lnSpc>
                <a:spcPct val="115000"/>
              </a:lnSpc>
              <a:spcBef>
                <a:spcPts val="0"/>
              </a:spcBef>
              <a:spcAft>
                <a:spcPts val="0"/>
              </a:spcAft>
              <a:buClr>
                <a:schemeClr val="dk2"/>
              </a:buClr>
              <a:buSzPts val="1400"/>
              <a:buFont typeface="Overpass"/>
              <a:buChar char="○"/>
              <a:defRPr>
                <a:solidFill>
                  <a:srgbClr val="434343"/>
                </a:solidFill>
              </a:defRPr>
            </a:lvl2pPr>
            <a:lvl3pPr indent="-317500" lvl="2" marL="1371600" rtl="0">
              <a:lnSpc>
                <a:spcPct val="115000"/>
              </a:lnSpc>
              <a:spcBef>
                <a:spcPts val="0"/>
              </a:spcBef>
              <a:spcAft>
                <a:spcPts val="0"/>
              </a:spcAft>
              <a:buClr>
                <a:schemeClr val="dk2"/>
              </a:buClr>
              <a:buSzPts val="1400"/>
              <a:buFont typeface="Overpass"/>
              <a:buChar char="■"/>
              <a:defRPr>
                <a:solidFill>
                  <a:srgbClr val="434343"/>
                </a:solidFill>
              </a:defRPr>
            </a:lvl3pPr>
            <a:lvl4pPr indent="-317500" lvl="3" marL="1828800" rtl="0">
              <a:lnSpc>
                <a:spcPct val="115000"/>
              </a:lnSpc>
              <a:spcBef>
                <a:spcPts val="0"/>
              </a:spcBef>
              <a:spcAft>
                <a:spcPts val="0"/>
              </a:spcAft>
              <a:buClr>
                <a:schemeClr val="dk2"/>
              </a:buClr>
              <a:buSzPts val="1400"/>
              <a:buFont typeface="Overpass"/>
              <a:buChar char="●"/>
              <a:defRPr>
                <a:solidFill>
                  <a:srgbClr val="434343"/>
                </a:solidFill>
              </a:defRPr>
            </a:lvl4pPr>
            <a:lvl5pPr indent="-317500" lvl="4" marL="2286000" rtl="0">
              <a:lnSpc>
                <a:spcPct val="115000"/>
              </a:lnSpc>
              <a:spcBef>
                <a:spcPts val="0"/>
              </a:spcBef>
              <a:spcAft>
                <a:spcPts val="0"/>
              </a:spcAft>
              <a:buClr>
                <a:schemeClr val="dk2"/>
              </a:buClr>
              <a:buSzPts val="1400"/>
              <a:buFont typeface="Overpass"/>
              <a:buChar char="○"/>
              <a:defRPr>
                <a:solidFill>
                  <a:srgbClr val="434343"/>
                </a:solidFill>
              </a:defRPr>
            </a:lvl5pPr>
            <a:lvl6pPr indent="-317500" lvl="5" marL="2743200" rtl="0">
              <a:lnSpc>
                <a:spcPct val="115000"/>
              </a:lnSpc>
              <a:spcBef>
                <a:spcPts val="0"/>
              </a:spcBef>
              <a:spcAft>
                <a:spcPts val="0"/>
              </a:spcAft>
              <a:buClr>
                <a:schemeClr val="dk2"/>
              </a:buClr>
              <a:buSzPts val="1400"/>
              <a:buFont typeface="Overpass"/>
              <a:buChar char="■"/>
              <a:defRPr>
                <a:solidFill>
                  <a:srgbClr val="434343"/>
                </a:solidFill>
              </a:defRPr>
            </a:lvl6pPr>
            <a:lvl7pPr indent="-317500" lvl="6" marL="3200400" rtl="0">
              <a:lnSpc>
                <a:spcPct val="115000"/>
              </a:lnSpc>
              <a:spcBef>
                <a:spcPts val="0"/>
              </a:spcBef>
              <a:spcAft>
                <a:spcPts val="0"/>
              </a:spcAft>
              <a:buClr>
                <a:schemeClr val="dk2"/>
              </a:buClr>
              <a:buSzPts val="1400"/>
              <a:buFont typeface="Overpass"/>
              <a:buChar char="●"/>
              <a:defRPr>
                <a:solidFill>
                  <a:srgbClr val="434343"/>
                </a:solidFill>
              </a:defRPr>
            </a:lvl7pPr>
            <a:lvl8pPr indent="-317500" lvl="7" marL="3657600" rtl="0">
              <a:lnSpc>
                <a:spcPct val="115000"/>
              </a:lnSpc>
              <a:spcBef>
                <a:spcPts val="0"/>
              </a:spcBef>
              <a:spcAft>
                <a:spcPts val="0"/>
              </a:spcAft>
              <a:buClr>
                <a:schemeClr val="dk2"/>
              </a:buClr>
              <a:buSzPts val="1400"/>
              <a:buFont typeface="Overpass"/>
              <a:buChar char="○"/>
              <a:defRPr>
                <a:solidFill>
                  <a:srgbClr val="434343"/>
                </a:solidFill>
              </a:defRPr>
            </a:lvl8pPr>
            <a:lvl9pPr indent="-317500" lvl="8" marL="4114800" rtl="0">
              <a:lnSpc>
                <a:spcPct val="115000"/>
              </a:lnSpc>
              <a:spcBef>
                <a:spcPts val="0"/>
              </a:spcBef>
              <a:spcAft>
                <a:spcPts val="0"/>
              </a:spcAft>
              <a:buClr>
                <a:schemeClr val="dk2"/>
              </a:buClr>
              <a:buSzPts val="1400"/>
              <a:buFont typeface="Overpass"/>
              <a:buChar char="■"/>
              <a:defRPr>
                <a:solidFill>
                  <a:srgbClr val="434343"/>
                </a:solidFill>
              </a:defRPr>
            </a:lvl9pPr>
          </a:lstStyle>
          <a:p/>
        </p:txBody>
      </p:sp>
      <p:sp>
        <p:nvSpPr>
          <p:cNvPr id="2709" name="Google Shape;2709;p74"/>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10" name="Shape 2710"/>
        <p:cNvGrpSpPr/>
        <p:nvPr/>
      </p:nvGrpSpPr>
      <p:grpSpPr>
        <a:xfrm>
          <a:off x="0" y="0"/>
          <a:ext cx="0" cy="0"/>
          <a:chOff x="0" y="0"/>
          <a:chExt cx="0" cy="0"/>
        </a:xfrm>
      </p:grpSpPr>
      <p:pic>
        <p:nvPicPr>
          <p:cNvPr id="2711" name="Google Shape;2711;p7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712" name="Google Shape;2712;p75"/>
          <p:cNvGrpSpPr/>
          <p:nvPr/>
        </p:nvGrpSpPr>
        <p:grpSpPr>
          <a:xfrm>
            <a:off x="2954000" y="764700"/>
            <a:ext cx="5672518" cy="3614100"/>
            <a:chOff x="1842313" y="687400"/>
            <a:chExt cx="5672518" cy="3614100"/>
          </a:xfrm>
        </p:grpSpPr>
        <p:sp>
          <p:nvSpPr>
            <p:cNvPr id="2713" name="Google Shape;2713;p75"/>
            <p:cNvSpPr/>
            <p:nvPr/>
          </p:nvSpPr>
          <p:spPr>
            <a:xfrm>
              <a:off x="1842313" y="687400"/>
              <a:ext cx="5672100" cy="3614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5"/>
            <p:cNvSpPr/>
            <p:nvPr/>
          </p:nvSpPr>
          <p:spPr>
            <a:xfrm>
              <a:off x="1842731" y="687400"/>
              <a:ext cx="5672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5" name="Google Shape;2715;p7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716" name="Google Shape;2716;p75"/>
            <p:cNvGrpSpPr/>
            <p:nvPr/>
          </p:nvGrpSpPr>
          <p:grpSpPr>
            <a:xfrm>
              <a:off x="6899500" y="775681"/>
              <a:ext cx="159637" cy="159637"/>
              <a:chOff x="3492150" y="2030125"/>
              <a:chExt cx="96300" cy="96300"/>
            </a:xfrm>
          </p:grpSpPr>
          <p:cxnSp>
            <p:nvCxnSpPr>
              <p:cNvPr id="2717" name="Google Shape;2717;p7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718" name="Google Shape;2718;p7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719" name="Google Shape;2719;p7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0" name="Google Shape;2720;p75"/>
          <p:cNvGrpSpPr/>
          <p:nvPr/>
        </p:nvGrpSpPr>
        <p:grpSpPr>
          <a:xfrm>
            <a:off x="-170951" y="-158714"/>
            <a:ext cx="2493777" cy="2279278"/>
            <a:chOff x="-4877750" y="-26075"/>
            <a:chExt cx="3721500" cy="3401400"/>
          </a:xfrm>
        </p:grpSpPr>
        <p:cxnSp>
          <p:nvCxnSpPr>
            <p:cNvPr id="2721" name="Google Shape;2721;p7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22" name="Google Shape;2722;p7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23" name="Google Shape;2723;p7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24" name="Google Shape;2724;p7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25" name="Google Shape;2725;p7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26" name="Google Shape;2726;p7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27" name="Google Shape;2727;p7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28" name="Google Shape;2728;p7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29" name="Google Shape;2729;p7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30" name="Google Shape;2730;p7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31" name="Google Shape;2731;p7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32" name="Google Shape;2732;p7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33" name="Google Shape;2733;p7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34" name="Google Shape;2734;p7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35" name="Google Shape;2735;p7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36" name="Google Shape;2736;p7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37" name="Google Shape;2737;p7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38" name="Google Shape;2738;p7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39" name="Google Shape;2739;p7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2740" name="Google Shape;2740;p75"/>
          <p:cNvSpPr txBox="1"/>
          <p:nvPr>
            <p:ph idx="1" type="subTitle"/>
          </p:nvPr>
        </p:nvSpPr>
        <p:spPr>
          <a:xfrm>
            <a:off x="3604325" y="134270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41" name="Google Shape;2741;p75"/>
          <p:cNvSpPr txBox="1"/>
          <p:nvPr>
            <p:ph idx="2" type="subTitle"/>
          </p:nvPr>
        </p:nvSpPr>
        <p:spPr>
          <a:xfrm>
            <a:off x="3604325" y="277585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42" name="Google Shape;2742;p75"/>
          <p:cNvSpPr txBox="1"/>
          <p:nvPr>
            <p:ph idx="3" type="subTitle"/>
          </p:nvPr>
        </p:nvSpPr>
        <p:spPr>
          <a:xfrm>
            <a:off x="3604325" y="177777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3" name="Google Shape;2743;p75"/>
          <p:cNvSpPr txBox="1"/>
          <p:nvPr>
            <p:ph idx="4" type="subTitle"/>
          </p:nvPr>
        </p:nvSpPr>
        <p:spPr>
          <a:xfrm>
            <a:off x="3604325" y="321092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4" name="Google Shape;2744;p75"/>
          <p:cNvSpPr txBox="1"/>
          <p:nvPr>
            <p:ph type="title"/>
          </p:nvPr>
        </p:nvSpPr>
        <p:spPr>
          <a:xfrm>
            <a:off x="763813" y="1800825"/>
            <a:ext cx="2227200" cy="12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45" name="Shape 2745"/>
        <p:cNvGrpSpPr/>
        <p:nvPr/>
      </p:nvGrpSpPr>
      <p:grpSpPr>
        <a:xfrm>
          <a:off x="0" y="0"/>
          <a:ext cx="0" cy="0"/>
          <a:chOff x="0" y="0"/>
          <a:chExt cx="0" cy="0"/>
        </a:xfrm>
      </p:grpSpPr>
      <p:pic>
        <p:nvPicPr>
          <p:cNvPr id="2746" name="Google Shape;2746;p7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747" name="Google Shape;2747;p76"/>
          <p:cNvGrpSpPr/>
          <p:nvPr/>
        </p:nvGrpSpPr>
        <p:grpSpPr>
          <a:xfrm>
            <a:off x="7033330" y="-111614"/>
            <a:ext cx="2493777" cy="2279278"/>
            <a:chOff x="-4877750" y="-26075"/>
            <a:chExt cx="3721500" cy="3401400"/>
          </a:xfrm>
        </p:grpSpPr>
        <p:cxnSp>
          <p:nvCxnSpPr>
            <p:cNvPr id="2748" name="Google Shape;2748;p7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49" name="Google Shape;2749;p7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50" name="Google Shape;2750;p7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51" name="Google Shape;2751;p7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52" name="Google Shape;2752;p7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53" name="Google Shape;2753;p7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54" name="Google Shape;2754;p7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55" name="Google Shape;2755;p7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56" name="Google Shape;2756;p7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57" name="Google Shape;2757;p7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58" name="Google Shape;2758;p7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59" name="Google Shape;2759;p7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60" name="Google Shape;2760;p7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61" name="Google Shape;2761;p7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62" name="Google Shape;2762;p7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63" name="Google Shape;2763;p7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64" name="Google Shape;2764;p7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65" name="Google Shape;2765;p7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66" name="Google Shape;2766;p7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767" name="Google Shape;2767;p76"/>
          <p:cNvGrpSpPr/>
          <p:nvPr/>
        </p:nvGrpSpPr>
        <p:grpSpPr>
          <a:xfrm>
            <a:off x="-972251" y="3130436"/>
            <a:ext cx="2493777" cy="2279278"/>
            <a:chOff x="-4877750" y="-26075"/>
            <a:chExt cx="3721500" cy="3401400"/>
          </a:xfrm>
        </p:grpSpPr>
        <p:cxnSp>
          <p:nvCxnSpPr>
            <p:cNvPr id="2768" name="Google Shape;2768;p7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69" name="Google Shape;2769;p7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70" name="Google Shape;2770;p7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71" name="Google Shape;2771;p7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72" name="Google Shape;2772;p7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73" name="Google Shape;2773;p7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74" name="Google Shape;2774;p7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75" name="Google Shape;2775;p7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76" name="Google Shape;2776;p7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77" name="Google Shape;2777;p7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78" name="Google Shape;2778;p7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79" name="Google Shape;2779;p7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80" name="Google Shape;2780;p7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81" name="Google Shape;2781;p7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82" name="Google Shape;2782;p7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83" name="Google Shape;2783;p7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784" name="Google Shape;2784;p7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85" name="Google Shape;2785;p7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786" name="Google Shape;2786;p7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787" name="Google Shape;2787;p76"/>
          <p:cNvGrpSpPr/>
          <p:nvPr/>
        </p:nvGrpSpPr>
        <p:grpSpPr>
          <a:xfrm>
            <a:off x="202275" y="211950"/>
            <a:ext cx="8739453" cy="4719600"/>
            <a:chOff x="-1224775" y="687400"/>
            <a:chExt cx="8739453" cy="4719600"/>
          </a:xfrm>
        </p:grpSpPr>
        <p:sp>
          <p:nvSpPr>
            <p:cNvPr id="2788" name="Google Shape;2788;p76"/>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6"/>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0" name="Google Shape;2790;p76"/>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791" name="Google Shape;2791;p76"/>
            <p:cNvGrpSpPr/>
            <p:nvPr/>
          </p:nvGrpSpPr>
          <p:grpSpPr>
            <a:xfrm>
              <a:off x="6899500" y="775681"/>
              <a:ext cx="159637" cy="159637"/>
              <a:chOff x="3492150" y="2030125"/>
              <a:chExt cx="96300" cy="96300"/>
            </a:xfrm>
          </p:grpSpPr>
          <p:cxnSp>
            <p:nvCxnSpPr>
              <p:cNvPr id="2792" name="Google Shape;2792;p7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793" name="Google Shape;2793;p7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794" name="Google Shape;2794;p76"/>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76"/>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96" name="Shape 2796"/>
        <p:cNvGrpSpPr/>
        <p:nvPr/>
      </p:nvGrpSpPr>
      <p:grpSpPr>
        <a:xfrm>
          <a:off x="0" y="0"/>
          <a:ext cx="0" cy="0"/>
          <a:chOff x="0" y="0"/>
          <a:chExt cx="0" cy="0"/>
        </a:xfrm>
      </p:grpSpPr>
      <p:pic>
        <p:nvPicPr>
          <p:cNvPr id="2797" name="Google Shape;2797;p77"/>
          <p:cNvPicPr preferRelativeResize="0"/>
          <p:nvPr/>
        </p:nvPicPr>
        <p:blipFill>
          <a:blip r:embed="rId2">
            <a:alphaModFix/>
          </a:blip>
          <a:stretch>
            <a:fillRect/>
          </a:stretch>
        </p:blipFill>
        <p:spPr>
          <a:xfrm>
            <a:off x="0" y="0"/>
            <a:ext cx="9144001" cy="5143500"/>
          </a:xfrm>
          <a:prstGeom prst="rect">
            <a:avLst/>
          </a:prstGeom>
          <a:noFill/>
          <a:ln>
            <a:noFill/>
          </a:ln>
        </p:spPr>
      </p:pic>
      <p:sp>
        <p:nvSpPr>
          <p:cNvPr id="2798" name="Google Shape;2798;p77"/>
          <p:cNvSpPr txBox="1"/>
          <p:nvPr>
            <p:ph idx="1" type="body"/>
          </p:nvPr>
        </p:nvSpPr>
        <p:spPr>
          <a:xfrm>
            <a:off x="3681675" y="2123600"/>
            <a:ext cx="4377000" cy="2248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rgbClr val="434343"/>
                </a:solidFill>
              </a:defRPr>
            </a:lvl1pPr>
            <a:lvl2pPr indent="-317500" lvl="1" marL="914400" rtl="0">
              <a:lnSpc>
                <a:spcPct val="100000"/>
              </a:lnSpc>
              <a:spcBef>
                <a:spcPts val="0"/>
              </a:spcBef>
              <a:spcAft>
                <a:spcPts val="0"/>
              </a:spcAft>
              <a:buSzPts val="1400"/>
              <a:buFont typeface="Anaheim"/>
              <a:buChar char="○"/>
              <a:defRPr>
                <a:solidFill>
                  <a:srgbClr val="434343"/>
                </a:solidFill>
              </a:defRPr>
            </a:lvl2pPr>
            <a:lvl3pPr indent="-317500" lvl="2" marL="1371600" rtl="0">
              <a:lnSpc>
                <a:spcPct val="100000"/>
              </a:lnSpc>
              <a:spcBef>
                <a:spcPts val="0"/>
              </a:spcBef>
              <a:spcAft>
                <a:spcPts val="0"/>
              </a:spcAft>
              <a:buSzPts val="1400"/>
              <a:buFont typeface="Anaheim"/>
              <a:buChar char="■"/>
              <a:defRPr>
                <a:solidFill>
                  <a:srgbClr val="434343"/>
                </a:solidFill>
              </a:defRPr>
            </a:lvl3pPr>
            <a:lvl4pPr indent="-317500" lvl="3" marL="1828800" rtl="0">
              <a:lnSpc>
                <a:spcPct val="100000"/>
              </a:lnSpc>
              <a:spcBef>
                <a:spcPts val="0"/>
              </a:spcBef>
              <a:spcAft>
                <a:spcPts val="0"/>
              </a:spcAft>
              <a:buSzPts val="1400"/>
              <a:buFont typeface="Anaheim"/>
              <a:buChar char="●"/>
              <a:defRPr>
                <a:solidFill>
                  <a:srgbClr val="434343"/>
                </a:solidFill>
              </a:defRPr>
            </a:lvl4pPr>
            <a:lvl5pPr indent="-317500" lvl="4" marL="2286000" rtl="0">
              <a:lnSpc>
                <a:spcPct val="100000"/>
              </a:lnSpc>
              <a:spcBef>
                <a:spcPts val="0"/>
              </a:spcBef>
              <a:spcAft>
                <a:spcPts val="0"/>
              </a:spcAft>
              <a:buSzPts val="1400"/>
              <a:buFont typeface="Anaheim"/>
              <a:buChar char="○"/>
              <a:defRPr>
                <a:solidFill>
                  <a:srgbClr val="434343"/>
                </a:solidFill>
              </a:defRPr>
            </a:lvl5pPr>
            <a:lvl6pPr indent="-317500" lvl="5" marL="2743200" rtl="0">
              <a:lnSpc>
                <a:spcPct val="100000"/>
              </a:lnSpc>
              <a:spcBef>
                <a:spcPts val="0"/>
              </a:spcBef>
              <a:spcAft>
                <a:spcPts val="0"/>
              </a:spcAft>
              <a:buSzPts val="1400"/>
              <a:buFont typeface="Anaheim"/>
              <a:buChar char="■"/>
              <a:defRPr>
                <a:solidFill>
                  <a:srgbClr val="434343"/>
                </a:solidFill>
              </a:defRPr>
            </a:lvl6pPr>
            <a:lvl7pPr indent="-317500" lvl="6" marL="3200400" rtl="0">
              <a:lnSpc>
                <a:spcPct val="100000"/>
              </a:lnSpc>
              <a:spcBef>
                <a:spcPts val="0"/>
              </a:spcBef>
              <a:spcAft>
                <a:spcPts val="0"/>
              </a:spcAft>
              <a:buSzPts val="1400"/>
              <a:buFont typeface="Anaheim"/>
              <a:buChar char="●"/>
              <a:defRPr>
                <a:solidFill>
                  <a:srgbClr val="434343"/>
                </a:solidFill>
              </a:defRPr>
            </a:lvl7pPr>
            <a:lvl8pPr indent="-317500" lvl="7" marL="3657600" rtl="0">
              <a:lnSpc>
                <a:spcPct val="100000"/>
              </a:lnSpc>
              <a:spcBef>
                <a:spcPts val="0"/>
              </a:spcBef>
              <a:spcAft>
                <a:spcPts val="0"/>
              </a:spcAft>
              <a:buSzPts val="1400"/>
              <a:buFont typeface="Anaheim"/>
              <a:buChar char="○"/>
              <a:defRPr>
                <a:solidFill>
                  <a:srgbClr val="434343"/>
                </a:solidFill>
              </a:defRPr>
            </a:lvl8pPr>
            <a:lvl9pPr indent="-317500" lvl="8" marL="4114800" rtl="0">
              <a:lnSpc>
                <a:spcPct val="100000"/>
              </a:lnSpc>
              <a:spcBef>
                <a:spcPts val="0"/>
              </a:spcBef>
              <a:spcAft>
                <a:spcPts val="0"/>
              </a:spcAft>
              <a:buSzPts val="1400"/>
              <a:buFont typeface="Anaheim"/>
              <a:buChar char="■"/>
              <a:defRPr>
                <a:solidFill>
                  <a:srgbClr val="434343"/>
                </a:solidFill>
              </a:defRPr>
            </a:lvl9pPr>
          </a:lstStyle>
          <a:p/>
        </p:txBody>
      </p:sp>
      <p:sp>
        <p:nvSpPr>
          <p:cNvPr id="2799" name="Google Shape;2799;p77"/>
          <p:cNvSpPr txBox="1"/>
          <p:nvPr>
            <p:ph type="title"/>
          </p:nvPr>
        </p:nvSpPr>
        <p:spPr>
          <a:xfrm>
            <a:off x="570875" y="1342950"/>
            <a:ext cx="2723400" cy="8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00" name="Google Shape;2800;p77"/>
          <p:cNvGrpSpPr/>
          <p:nvPr/>
        </p:nvGrpSpPr>
        <p:grpSpPr>
          <a:xfrm>
            <a:off x="3120725" y="1372300"/>
            <a:ext cx="5498805" cy="3282900"/>
            <a:chOff x="2015900" y="687400"/>
            <a:chExt cx="5498805" cy="3282900"/>
          </a:xfrm>
        </p:grpSpPr>
        <p:sp>
          <p:nvSpPr>
            <p:cNvPr id="2801" name="Google Shape;2801;p77"/>
            <p:cNvSpPr/>
            <p:nvPr/>
          </p:nvSpPr>
          <p:spPr>
            <a:xfrm>
              <a:off x="2015900" y="687400"/>
              <a:ext cx="5498400" cy="32829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3" name="Google Shape;2803;p7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804" name="Google Shape;2804;p77"/>
            <p:cNvGrpSpPr/>
            <p:nvPr/>
          </p:nvGrpSpPr>
          <p:grpSpPr>
            <a:xfrm>
              <a:off x="6899500" y="775681"/>
              <a:ext cx="159637" cy="159637"/>
              <a:chOff x="3492150" y="2030125"/>
              <a:chExt cx="96300" cy="96300"/>
            </a:xfrm>
          </p:grpSpPr>
          <p:cxnSp>
            <p:nvCxnSpPr>
              <p:cNvPr id="2805" name="Google Shape;2805;p7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806" name="Google Shape;2806;p7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807" name="Google Shape;2807;p7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8" name="Google Shape;2808;p77"/>
          <p:cNvGrpSpPr/>
          <p:nvPr/>
        </p:nvGrpSpPr>
        <p:grpSpPr>
          <a:xfrm>
            <a:off x="-182501" y="3587336"/>
            <a:ext cx="2493777" cy="2279278"/>
            <a:chOff x="-4877750" y="-26075"/>
            <a:chExt cx="3721500" cy="3401400"/>
          </a:xfrm>
        </p:grpSpPr>
        <p:cxnSp>
          <p:nvCxnSpPr>
            <p:cNvPr id="2809" name="Google Shape;2809;p7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10" name="Google Shape;2810;p7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11" name="Google Shape;2811;p7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12" name="Google Shape;2812;p7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13" name="Google Shape;2813;p7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14" name="Google Shape;2814;p7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15" name="Google Shape;2815;p7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16" name="Google Shape;2816;p7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17" name="Google Shape;2817;p7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18" name="Google Shape;2818;p7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19" name="Google Shape;2819;p7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20" name="Google Shape;2820;p7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21" name="Google Shape;2821;p7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22" name="Google Shape;2822;p7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23" name="Google Shape;2823;p7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24" name="Google Shape;2824;p7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25" name="Google Shape;2825;p7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26" name="Google Shape;2826;p7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27" name="Google Shape;2827;p7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28" name="Shape 2828"/>
        <p:cNvGrpSpPr/>
        <p:nvPr/>
      </p:nvGrpSpPr>
      <p:grpSpPr>
        <a:xfrm>
          <a:off x="0" y="0"/>
          <a:ext cx="0" cy="0"/>
          <a:chOff x="0" y="0"/>
          <a:chExt cx="0" cy="0"/>
        </a:xfrm>
      </p:grpSpPr>
      <p:grpSp>
        <p:nvGrpSpPr>
          <p:cNvPr id="2829" name="Google Shape;2829;p78"/>
          <p:cNvGrpSpPr/>
          <p:nvPr/>
        </p:nvGrpSpPr>
        <p:grpSpPr>
          <a:xfrm>
            <a:off x="6788924" y="29561"/>
            <a:ext cx="2493777" cy="2279278"/>
            <a:chOff x="-4877750" y="-26075"/>
            <a:chExt cx="3721500" cy="3401400"/>
          </a:xfrm>
        </p:grpSpPr>
        <p:cxnSp>
          <p:nvCxnSpPr>
            <p:cNvPr id="2830" name="Google Shape;2830;p7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31" name="Google Shape;2831;p7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32" name="Google Shape;2832;p7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33" name="Google Shape;2833;p7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34" name="Google Shape;2834;p7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35" name="Google Shape;2835;p7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36" name="Google Shape;2836;p7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37" name="Google Shape;2837;p7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38" name="Google Shape;2838;p7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39" name="Google Shape;2839;p7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40" name="Google Shape;2840;p7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41" name="Google Shape;2841;p7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42" name="Google Shape;2842;p7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43" name="Google Shape;2843;p7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44" name="Google Shape;2844;p7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45" name="Google Shape;2845;p7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46" name="Google Shape;2846;p7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47" name="Google Shape;2847;p7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48" name="Google Shape;2848;p7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2849" name="Google Shape;2849;p7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850" name="Google Shape;2850;p78"/>
          <p:cNvGrpSpPr/>
          <p:nvPr/>
        </p:nvGrpSpPr>
        <p:grpSpPr>
          <a:xfrm>
            <a:off x="1390466" y="588300"/>
            <a:ext cx="6058216" cy="3662100"/>
            <a:chOff x="1303928" y="535000"/>
            <a:chExt cx="6058216" cy="3662100"/>
          </a:xfrm>
        </p:grpSpPr>
        <p:sp>
          <p:nvSpPr>
            <p:cNvPr id="2851" name="Google Shape;2851;p78"/>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8"/>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3" name="Google Shape;2853;p78"/>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2854" name="Google Shape;2854;p78"/>
            <p:cNvGrpSpPr/>
            <p:nvPr/>
          </p:nvGrpSpPr>
          <p:grpSpPr>
            <a:xfrm>
              <a:off x="6747100" y="623281"/>
              <a:ext cx="159637" cy="159637"/>
              <a:chOff x="3492150" y="2030125"/>
              <a:chExt cx="96300" cy="96300"/>
            </a:xfrm>
          </p:grpSpPr>
          <p:cxnSp>
            <p:nvCxnSpPr>
              <p:cNvPr id="2855" name="Google Shape;2855;p78"/>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2856" name="Google Shape;2856;p78"/>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2857" name="Google Shape;2857;p78"/>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78"/>
          <p:cNvGrpSpPr/>
          <p:nvPr/>
        </p:nvGrpSpPr>
        <p:grpSpPr>
          <a:xfrm>
            <a:off x="1542866" y="740700"/>
            <a:ext cx="6058216" cy="3662100"/>
            <a:chOff x="1380128" y="611200"/>
            <a:chExt cx="6058216" cy="3662100"/>
          </a:xfrm>
        </p:grpSpPr>
        <p:sp>
          <p:nvSpPr>
            <p:cNvPr id="2859" name="Google Shape;2859;p78"/>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8"/>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1" name="Google Shape;2861;p78"/>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862" name="Google Shape;2862;p78"/>
            <p:cNvGrpSpPr/>
            <p:nvPr/>
          </p:nvGrpSpPr>
          <p:grpSpPr>
            <a:xfrm>
              <a:off x="6823300" y="699481"/>
              <a:ext cx="159637" cy="159637"/>
              <a:chOff x="3492150" y="2030125"/>
              <a:chExt cx="96300" cy="96300"/>
            </a:xfrm>
          </p:grpSpPr>
          <p:cxnSp>
            <p:nvCxnSpPr>
              <p:cNvPr id="2863" name="Google Shape;2863;p7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864" name="Google Shape;2864;p7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865" name="Google Shape;2865;p78"/>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6" name="Google Shape;2866;p78"/>
          <p:cNvGrpSpPr/>
          <p:nvPr/>
        </p:nvGrpSpPr>
        <p:grpSpPr>
          <a:xfrm>
            <a:off x="1695266" y="893100"/>
            <a:ext cx="6058216" cy="3662100"/>
            <a:chOff x="1456328" y="687400"/>
            <a:chExt cx="6058216" cy="3662100"/>
          </a:xfrm>
        </p:grpSpPr>
        <p:sp>
          <p:nvSpPr>
            <p:cNvPr id="2867" name="Google Shape;2867;p78"/>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8"/>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9" name="Google Shape;2869;p7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870" name="Google Shape;2870;p78"/>
            <p:cNvGrpSpPr/>
            <p:nvPr/>
          </p:nvGrpSpPr>
          <p:grpSpPr>
            <a:xfrm>
              <a:off x="6899500" y="775681"/>
              <a:ext cx="159637" cy="159637"/>
              <a:chOff x="3492150" y="2030125"/>
              <a:chExt cx="96300" cy="96300"/>
            </a:xfrm>
          </p:grpSpPr>
          <p:cxnSp>
            <p:nvCxnSpPr>
              <p:cNvPr id="2871" name="Google Shape;2871;p7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872" name="Google Shape;2872;p7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873" name="Google Shape;2873;p7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4" name="Google Shape;2874;p78"/>
          <p:cNvSpPr txBox="1"/>
          <p:nvPr>
            <p:ph type="title"/>
          </p:nvPr>
        </p:nvSpPr>
        <p:spPr>
          <a:xfrm>
            <a:off x="2412875" y="1616875"/>
            <a:ext cx="46230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75" name="Shape 2875"/>
        <p:cNvGrpSpPr/>
        <p:nvPr/>
      </p:nvGrpSpPr>
      <p:grpSpPr>
        <a:xfrm>
          <a:off x="0" y="0"/>
          <a:ext cx="0" cy="0"/>
          <a:chOff x="0" y="0"/>
          <a:chExt cx="0" cy="0"/>
        </a:xfrm>
      </p:grpSpPr>
      <p:grpSp>
        <p:nvGrpSpPr>
          <p:cNvPr id="2876" name="Google Shape;2876;p79"/>
          <p:cNvGrpSpPr/>
          <p:nvPr/>
        </p:nvGrpSpPr>
        <p:grpSpPr>
          <a:xfrm>
            <a:off x="6197399" y="115986"/>
            <a:ext cx="2493777" cy="2279278"/>
            <a:chOff x="-4877750" y="-26075"/>
            <a:chExt cx="3721500" cy="3401400"/>
          </a:xfrm>
        </p:grpSpPr>
        <p:cxnSp>
          <p:nvCxnSpPr>
            <p:cNvPr id="2877" name="Google Shape;2877;p7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78" name="Google Shape;2878;p7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79" name="Google Shape;2879;p7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80" name="Google Shape;2880;p7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81" name="Google Shape;2881;p7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82" name="Google Shape;2882;p7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83" name="Google Shape;2883;p7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84" name="Google Shape;2884;p7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85" name="Google Shape;2885;p7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86" name="Google Shape;2886;p7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87" name="Google Shape;2887;p7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88" name="Google Shape;2888;p7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89" name="Google Shape;2889;p7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90" name="Google Shape;2890;p7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91" name="Google Shape;2891;p7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92" name="Google Shape;2892;p7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893" name="Google Shape;2893;p7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94" name="Google Shape;2894;p7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95" name="Google Shape;2895;p7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2896" name="Google Shape;2896;p79"/>
          <p:cNvGrpSpPr/>
          <p:nvPr/>
        </p:nvGrpSpPr>
        <p:grpSpPr>
          <a:xfrm>
            <a:off x="375574" y="2534161"/>
            <a:ext cx="2493777" cy="2279278"/>
            <a:chOff x="-4877750" y="-26075"/>
            <a:chExt cx="3721500" cy="3401400"/>
          </a:xfrm>
        </p:grpSpPr>
        <p:cxnSp>
          <p:nvCxnSpPr>
            <p:cNvPr id="2897" name="Google Shape;2897;p7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98" name="Google Shape;2898;p7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899" name="Google Shape;2899;p7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00" name="Google Shape;2900;p7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01" name="Google Shape;2901;p7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02" name="Google Shape;2902;p7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03" name="Google Shape;2903;p7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04" name="Google Shape;2904;p7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05" name="Google Shape;2905;p7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06" name="Google Shape;2906;p7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07" name="Google Shape;2907;p7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08" name="Google Shape;2908;p7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09" name="Google Shape;2909;p7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10" name="Google Shape;2910;p7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11" name="Google Shape;2911;p7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12" name="Google Shape;2912;p7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13" name="Google Shape;2913;p7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14" name="Google Shape;2914;p7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15" name="Google Shape;2915;p7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2916" name="Google Shape;2916;p7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917" name="Google Shape;2917;p79"/>
          <p:cNvGrpSpPr/>
          <p:nvPr/>
        </p:nvGrpSpPr>
        <p:grpSpPr>
          <a:xfrm>
            <a:off x="1390491" y="588300"/>
            <a:ext cx="6058216" cy="3662100"/>
            <a:chOff x="1303928" y="535000"/>
            <a:chExt cx="6058216" cy="3662100"/>
          </a:xfrm>
        </p:grpSpPr>
        <p:sp>
          <p:nvSpPr>
            <p:cNvPr id="2918" name="Google Shape;2918;p79"/>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9"/>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0" name="Google Shape;2920;p79"/>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2921" name="Google Shape;2921;p79"/>
            <p:cNvGrpSpPr/>
            <p:nvPr/>
          </p:nvGrpSpPr>
          <p:grpSpPr>
            <a:xfrm>
              <a:off x="6747100" y="623281"/>
              <a:ext cx="159637" cy="159637"/>
              <a:chOff x="3492150" y="2030125"/>
              <a:chExt cx="96300" cy="96300"/>
            </a:xfrm>
          </p:grpSpPr>
          <p:cxnSp>
            <p:nvCxnSpPr>
              <p:cNvPr id="2922" name="Google Shape;2922;p79"/>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2923" name="Google Shape;2923;p79"/>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2924" name="Google Shape;2924;p79"/>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79"/>
          <p:cNvGrpSpPr/>
          <p:nvPr/>
        </p:nvGrpSpPr>
        <p:grpSpPr>
          <a:xfrm>
            <a:off x="1542891" y="740700"/>
            <a:ext cx="6058216" cy="3662100"/>
            <a:chOff x="1380128" y="611200"/>
            <a:chExt cx="6058216" cy="3662100"/>
          </a:xfrm>
        </p:grpSpPr>
        <p:sp>
          <p:nvSpPr>
            <p:cNvPr id="2926" name="Google Shape;2926;p79"/>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9"/>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8" name="Google Shape;2928;p79"/>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929" name="Google Shape;2929;p79"/>
            <p:cNvGrpSpPr/>
            <p:nvPr/>
          </p:nvGrpSpPr>
          <p:grpSpPr>
            <a:xfrm>
              <a:off x="6823300" y="699481"/>
              <a:ext cx="159637" cy="159637"/>
              <a:chOff x="3492150" y="2030125"/>
              <a:chExt cx="96300" cy="96300"/>
            </a:xfrm>
          </p:grpSpPr>
          <p:cxnSp>
            <p:nvCxnSpPr>
              <p:cNvPr id="2930" name="Google Shape;2930;p7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931" name="Google Shape;2931;p7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932" name="Google Shape;2932;p79"/>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3" name="Google Shape;2933;p79"/>
          <p:cNvGrpSpPr/>
          <p:nvPr/>
        </p:nvGrpSpPr>
        <p:grpSpPr>
          <a:xfrm>
            <a:off x="1695291" y="893100"/>
            <a:ext cx="6058216" cy="3662100"/>
            <a:chOff x="1456328" y="687400"/>
            <a:chExt cx="6058216" cy="3662100"/>
          </a:xfrm>
        </p:grpSpPr>
        <p:sp>
          <p:nvSpPr>
            <p:cNvPr id="2934" name="Google Shape;2934;p79"/>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9"/>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6" name="Google Shape;2936;p7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2937" name="Google Shape;2937;p79"/>
            <p:cNvGrpSpPr/>
            <p:nvPr/>
          </p:nvGrpSpPr>
          <p:grpSpPr>
            <a:xfrm>
              <a:off x="6899500" y="775681"/>
              <a:ext cx="159637" cy="159637"/>
              <a:chOff x="3492150" y="2030125"/>
              <a:chExt cx="96300" cy="96300"/>
            </a:xfrm>
          </p:grpSpPr>
          <p:cxnSp>
            <p:nvCxnSpPr>
              <p:cNvPr id="2938" name="Google Shape;2938;p7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2939" name="Google Shape;2939;p7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2940" name="Google Shape;2940;p7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1" name="Google Shape;2941;p79"/>
          <p:cNvSpPr txBox="1"/>
          <p:nvPr>
            <p:ph type="title"/>
          </p:nvPr>
        </p:nvSpPr>
        <p:spPr>
          <a:xfrm>
            <a:off x="2282250" y="1806325"/>
            <a:ext cx="4884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42" name="Google Shape;2942;p79"/>
          <p:cNvSpPr txBox="1"/>
          <p:nvPr>
            <p:ph idx="1" type="subTitle"/>
          </p:nvPr>
        </p:nvSpPr>
        <p:spPr>
          <a:xfrm>
            <a:off x="2282200" y="2648125"/>
            <a:ext cx="4884300" cy="119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2943" name="Shape 2943"/>
        <p:cNvGrpSpPr/>
        <p:nvPr/>
      </p:nvGrpSpPr>
      <p:grpSpPr>
        <a:xfrm>
          <a:off x="0" y="0"/>
          <a:ext cx="0" cy="0"/>
          <a:chOff x="0" y="0"/>
          <a:chExt cx="0" cy="0"/>
        </a:xfrm>
      </p:grpSpPr>
      <p:grpSp>
        <p:nvGrpSpPr>
          <p:cNvPr id="2944" name="Google Shape;2944;p80"/>
          <p:cNvGrpSpPr/>
          <p:nvPr/>
        </p:nvGrpSpPr>
        <p:grpSpPr>
          <a:xfrm>
            <a:off x="6840824" y="3925557"/>
            <a:ext cx="2493777" cy="2279278"/>
            <a:chOff x="-4877750" y="-26075"/>
            <a:chExt cx="3721500" cy="3401400"/>
          </a:xfrm>
        </p:grpSpPr>
        <p:cxnSp>
          <p:nvCxnSpPr>
            <p:cNvPr id="2945" name="Google Shape;2945;p8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46" name="Google Shape;2946;p8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47" name="Google Shape;2947;p8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48" name="Google Shape;2948;p8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49" name="Google Shape;2949;p8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50" name="Google Shape;2950;p8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51" name="Google Shape;2951;p8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52" name="Google Shape;2952;p8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53" name="Google Shape;2953;p8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54" name="Google Shape;2954;p8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55" name="Google Shape;2955;p8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56" name="Google Shape;2956;p8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57" name="Google Shape;2957;p8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58" name="Google Shape;2958;p8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59" name="Google Shape;2959;p8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60" name="Google Shape;2960;p8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61" name="Google Shape;2961;p8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62" name="Google Shape;2962;p8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63" name="Google Shape;2963;p8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2964" name="Google Shape;2964;p80"/>
          <p:cNvSpPr txBox="1"/>
          <p:nvPr>
            <p:ph type="title"/>
          </p:nvPr>
        </p:nvSpPr>
        <p:spPr>
          <a:xfrm>
            <a:off x="1186500" y="4079700"/>
            <a:ext cx="6771000" cy="52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65" name="Shape 2965"/>
        <p:cNvGrpSpPr/>
        <p:nvPr/>
      </p:nvGrpSpPr>
      <p:grpSpPr>
        <a:xfrm>
          <a:off x="0" y="0"/>
          <a:ext cx="0" cy="0"/>
          <a:chOff x="0" y="0"/>
          <a:chExt cx="0" cy="0"/>
        </a:xfrm>
      </p:grpSpPr>
      <p:grpSp>
        <p:nvGrpSpPr>
          <p:cNvPr id="2966" name="Google Shape;2966;p81"/>
          <p:cNvGrpSpPr/>
          <p:nvPr/>
        </p:nvGrpSpPr>
        <p:grpSpPr>
          <a:xfrm>
            <a:off x="7117599" y="3840486"/>
            <a:ext cx="2493777" cy="2279278"/>
            <a:chOff x="-4877750" y="-26075"/>
            <a:chExt cx="3721500" cy="3401400"/>
          </a:xfrm>
        </p:grpSpPr>
        <p:cxnSp>
          <p:nvCxnSpPr>
            <p:cNvPr id="2967" name="Google Shape;2967;p8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68" name="Google Shape;2968;p8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69" name="Google Shape;2969;p8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70" name="Google Shape;2970;p8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71" name="Google Shape;2971;p8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72" name="Google Shape;2972;p8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73" name="Google Shape;2973;p8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74" name="Google Shape;2974;p8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75" name="Google Shape;2975;p8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76" name="Google Shape;2976;p8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77" name="Google Shape;2977;p8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78" name="Google Shape;2978;p8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79" name="Google Shape;2979;p8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80" name="Google Shape;2980;p8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81" name="Google Shape;2981;p8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82" name="Google Shape;2982;p8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83" name="Google Shape;2983;p8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84" name="Google Shape;2984;p8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85" name="Google Shape;2985;p8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2986" name="Google Shape;2986;p8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2987" name="Google Shape;2987;p81"/>
          <p:cNvGrpSpPr/>
          <p:nvPr/>
        </p:nvGrpSpPr>
        <p:grpSpPr>
          <a:xfrm>
            <a:off x="655524" y="-391364"/>
            <a:ext cx="2493777" cy="2279278"/>
            <a:chOff x="-4877750" y="-26075"/>
            <a:chExt cx="3721500" cy="3401400"/>
          </a:xfrm>
        </p:grpSpPr>
        <p:cxnSp>
          <p:nvCxnSpPr>
            <p:cNvPr id="2988" name="Google Shape;2988;p8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89" name="Google Shape;2989;p8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90" name="Google Shape;2990;p8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91" name="Google Shape;2991;p8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92" name="Google Shape;2992;p8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93" name="Google Shape;2993;p8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94" name="Google Shape;2994;p8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2995" name="Google Shape;2995;p8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96" name="Google Shape;2996;p8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97" name="Google Shape;2997;p8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98" name="Google Shape;2998;p8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2999" name="Google Shape;2999;p8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00" name="Google Shape;3000;p8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01" name="Google Shape;3001;p8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02" name="Google Shape;3002;p8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03" name="Google Shape;3003;p8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04" name="Google Shape;3004;p8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05" name="Google Shape;3005;p8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06" name="Google Shape;3006;p8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007" name="Google Shape;3007;p81"/>
          <p:cNvGrpSpPr/>
          <p:nvPr/>
        </p:nvGrpSpPr>
        <p:grpSpPr>
          <a:xfrm>
            <a:off x="1108488" y="898200"/>
            <a:ext cx="6622217" cy="3042300"/>
            <a:chOff x="892188" y="687400"/>
            <a:chExt cx="6622217" cy="3042300"/>
          </a:xfrm>
        </p:grpSpPr>
        <p:sp>
          <p:nvSpPr>
            <p:cNvPr id="3008" name="Google Shape;3008;p81"/>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1"/>
            <p:cNvSpPr/>
            <p:nvPr/>
          </p:nvSpPr>
          <p:spPr>
            <a:xfrm>
              <a:off x="892204" y="687400"/>
              <a:ext cx="6622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0" name="Google Shape;3010;p8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011" name="Google Shape;3011;p81"/>
            <p:cNvGrpSpPr/>
            <p:nvPr/>
          </p:nvGrpSpPr>
          <p:grpSpPr>
            <a:xfrm>
              <a:off x="6899500" y="775681"/>
              <a:ext cx="159637" cy="159637"/>
              <a:chOff x="3492150" y="2030125"/>
              <a:chExt cx="96300" cy="96300"/>
            </a:xfrm>
          </p:grpSpPr>
          <p:cxnSp>
            <p:nvCxnSpPr>
              <p:cNvPr id="3012" name="Google Shape;3012;p81"/>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3013" name="Google Shape;3013;p81"/>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3014" name="Google Shape;3014;p81"/>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81"/>
          <p:cNvGrpSpPr/>
          <p:nvPr/>
        </p:nvGrpSpPr>
        <p:grpSpPr>
          <a:xfrm>
            <a:off x="1260888" y="1050600"/>
            <a:ext cx="6622217" cy="3042300"/>
            <a:chOff x="892188" y="687400"/>
            <a:chExt cx="6622217" cy="3042300"/>
          </a:xfrm>
        </p:grpSpPr>
        <p:sp>
          <p:nvSpPr>
            <p:cNvPr id="3016" name="Google Shape;3016;p81"/>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1"/>
            <p:cNvSpPr/>
            <p:nvPr/>
          </p:nvSpPr>
          <p:spPr>
            <a:xfrm>
              <a:off x="892204" y="687400"/>
              <a:ext cx="6622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8" name="Google Shape;3018;p8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019" name="Google Shape;3019;p81"/>
            <p:cNvGrpSpPr/>
            <p:nvPr/>
          </p:nvGrpSpPr>
          <p:grpSpPr>
            <a:xfrm>
              <a:off x="6899500" y="775681"/>
              <a:ext cx="159637" cy="159637"/>
              <a:chOff x="3492150" y="2030125"/>
              <a:chExt cx="96300" cy="96300"/>
            </a:xfrm>
          </p:grpSpPr>
          <p:cxnSp>
            <p:nvCxnSpPr>
              <p:cNvPr id="3020" name="Google Shape;3020;p8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021" name="Google Shape;3021;p8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022" name="Google Shape;3022;p8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3" name="Google Shape;3023;p81"/>
          <p:cNvGrpSpPr/>
          <p:nvPr/>
        </p:nvGrpSpPr>
        <p:grpSpPr>
          <a:xfrm>
            <a:off x="1413288" y="1203000"/>
            <a:ext cx="6622217" cy="3042300"/>
            <a:chOff x="892188" y="687400"/>
            <a:chExt cx="6622217" cy="3042300"/>
          </a:xfrm>
        </p:grpSpPr>
        <p:sp>
          <p:nvSpPr>
            <p:cNvPr id="3024" name="Google Shape;3024;p81"/>
            <p:cNvSpPr/>
            <p:nvPr/>
          </p:nvSpPr>
          <p:spPr>
            <a:xfrm>
              <a:off x="892188" y="687400"/>
              <a:ext cx="6622200" cy="3042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1"/>
            <p:cNvSpPr/>
            <p:nvPr/>
          </p:nvSpPr>
          <p:spPr>
            <a:xfrm>
              <a:off x="892204" y="687400"/>
              <a:ext cx="6622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6" name="Google Shape;3026;p8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027" name="Google Shape;3027;p81"/>
            <p:cNvGrpSpPr/>
            <p:nvPr/>
          </p:nvGrpSpPr>
          <p:grpSpPr>
            <a:xfrm>
              <a:off x="6899500" y="775681"/>
              <a:ext cx="159637" cy="159637"/>
              <a:chOff x="3492150" y="2030125"/>
              <a:chExt cx="96300" cy="96300"/>
            </a:xfrm>
          </p:grpSpPr>
          <p:cxnSp>
            <p:nvCxnSpPr>
              <p:cNvPr id="3028" name="Google Shape;3028;p8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029" name="Google Shape;3029;p8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030" name="Google Shape;3030;p8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1" name="Google Shape;3031;p81"/>
          <p:cNvSpPr txBox="1"/>
          <p:nvPr>
            <p:ph hasCustomPrompt="1" type="title"/>
          </p:nvPr>
        </p:nvSpPr>
        <p:spPr>
          <a:xfrm>
            <a:off x="2044350" y="1832214"/>
            <a:ext cx="53601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8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032" name="Google Shape;3032;p81"/>
          <p:cNvSpPr txBox="1"/>
          <p:nvPr>
            <p:ph idx="1" type="subTitle"/>
          </p:nvPr>
        </p:nvSpPr>
        <p:spPr>
          <a:xfrm>
            <a:off x="2044350" y="3343364"/>
            <a:ext cx="5360100" cy="40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33" name="Shape 3033"/>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34" name="Shape 3034"/>
        <p:cNvGrpSpPr/>
        <p:nvPr/>
      </p:nvGrpSpPr>
      <p:grpSpPr>
        <a:xfrm>
          <a:off x="0" y="0"/>
          <a:ext cx="0" cy="0"/>
          <a:chOff x="0" y="0"/>
          <a:chExt cx="0" cy="0"/>
        </a:xfrm>
      </p:grpSpPr>
      <p:pic>
        <p:nvPicPr>
          <p:cNvPr id="3035" name="Google Shape;3035;p8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036" name="Google Shape;3036;p83"/>
          <p:cNvGrpSpPr/>
          <p:nvPr/>
        </p:nvGrpSpPr>
        <p:grpSpPr>
          <a:xfrm>
            <a:off x="8230499" y="1686886"/>
            <a:ext cx="2493777" cy="2279278"/>
            <a:chOff x="-4877750" y="-26075"/>
            <a:chExt cx="3721500" cy="3401400"/>
          </a:xfrm>
        </p:grpSpPr>
        <p:cxnSp>
          <p:nvCxnSpPr>
            <p:cNvPr id="3037" name="Google Shape;3037;p8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38" name="Google Shape;3038;p8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39" name="Google Shape;3039;p8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40" name="Google Shape;3040;p8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41" name="Google Shape;3041;p8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42" name="Google Shape;3042;p8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43" name="Google Shape;3043;p8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44" name="Google Shape;3044;p8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45" name="Google Shape;3045;p8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46" name="Google Shape;3046;p8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47" name="Google Shape;3047;p8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48" name="Google Shape;3048;p8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49" name="Google Shape;3049;p8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50" name="Google Shape;3050;p8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51" name="Google Shape;3051;p8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52" name="Google Shape;3052;p8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53" name="Google Shape;3053;p8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54" name="Google Shape;3054;p8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55" name="Google Shape;3055;p8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056" name="Google Shape;3056;p83"/>
          <p:cNvGrpSpPr/>
          <p:nvPr/>
        </p:nvGrpSpPr>
        <p:grpSpPr>
          <a:xfrm>
            <a:off x="202275" y="211950"/>
            <a:ext cx="8739453" cy="4719600"/>
            <a:chOff x="-1224775" y="687400"/>
            <a:chExt cx="8739453" cy="4719600"/>
          </a:xfrm>
        </p:grpSpPr>
        <p:sp>
          <p:nvSpPr>
            <p:cNvPr id="3057" name="Google Shape;3057;p83"/>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3"/>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9" name="Google Shape;3059;p8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060" name="Google Shape;3060;p83"/>
            <p:cNvGrpSpPr/>
            <p:nvPr/>
          </p:nvGrpSpPr>
          <p:grpSpPr>
            <a:xfrm>
              <a:off x="6899500" y="775681"/>
              <a:ext cx="159637" cy="159637"/>
              <a:chOff x="3492150" y="2030125"/>
              <a:chExt cx="96300" cy="96300"/>
            </a:xfrm>
          </p:grpSpPr>
          <p:cxnSp>
            <p:nvCxnSpPr>
              <p:cNvPr id="3061" name="Google Shape;3061;p8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062" name="Google Shape;3062;p8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063" name="Google Shape;3063;p8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4" name="Google Shape;3064;p83"/>
          <p:cNvSpPr txBox="1"/>
          <p:nvPr>
            <p:ph hasCustomPrompt="1" type="title"/>
          </p:nvPr>
        </p:nvSpPr>
        <p:spPr>
          <a:xfrm>
            <a:off x="1237138"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5" name="Google Shape;3065;p83"/>
          <p:cNvSpPr txBox="1"/>
          <p:nvPr>
            <p:ph idx="1" type="subTitle"/>
          </p:nvPr>
        </p:nvSpPr>
        <p:spPr>
          <a:xfrm>
            <a:off x="2246638"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66" name="Google Shape;3066;p83"/>
          <p:cNvSpPr txBox="1"/>
          <p:nvPr>
            <p:ph hasCustomPrompt="1" idx="2" type="title"/>
          </p:nvPr>
        </p:nvSpPr>
        <p:spPr>
          <a:xfrm>
            <a:off x="4748163" y="1930629"/>
            <a:ext cx="725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7" name="Google Shape;3067;p83"/>
          <p:cNvSpPr txBox="1"/>
          <p:nvPr>
            <p:ph idx="3" type="subTitle"/>
          </p:nvPr>
        </p:nvSpPr>
        <p:spPr>
          <a:xfrm>
            <a:off x="5775363" y="2033785"/>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68" name="Google Shape;3068;p83"/>
          <p:cNvSpPr txBox="1"/>
          <p:nvPr>
            <p:ph hasCustomPrompt="1" idx="4" type="title"/>
          </p:nvPr>
        </p:nvSpPr>
        <p:spPr>
          <a:xfrm>
            <a:off x="1237138"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9" name="Google Shape;3069;p83"/>
          <p:cNvSpPr txBox="1"/>
          <p:nvPr>
            <p:ph idx="5" type="subTitle"/>
          </p:nvPr>
        </p:nvSpPr>
        <p:spPr>
          <a:xfrm>
            <a:off x="2246638"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70" name="Google Shape;3070;p83"/>
          <p:cNvSpPr txBox="1"/>
          <p:nvPr>
            <p:ph hasCustomPrompt="1" idx="6" type="title"/>
          </p:nvPr>
        </p:nvSpPr>
        <p:spPr>
          <a:xfrm>
            <a:off x="4748163" y="3490288"/>
            <a:ext cx="725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71" name="Google Shape;3071;p83"/>
          <p:cNvSpPr txBox="1"/>
          <p:nvPr>
            <p:ph idx="7" type="subTitle"/>
          </p:nvPr>
        </p:nvSpPr>
        <p:spPr>
          <a:xfrm>
            <a:off x="5775363" y="3612851"/>
            <a:ext cx="21828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72" name="Google Shape;3072;p83"/>
          <p:cNvSpPr txBox="1"/>
          <p:nvPr>
            <p:ph idx="8" type="subTitle"/>
          </p:nvPr>
        </p:nvSpPr>
        <p:spPr>
          <a:xfrm>
            <a:off x="2246638"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73" name="Google Shape;3073;p83"/>
          <p:cNvSpPr txBox="1"/>
          <p:nvPr>
            <p:ph idx="9" type="subTitle"/>
          </p:nvPr>
        </p:nvSpPr>
        <p:spPr>
          <a:xfrm>
            <a:off x="5775363" y="1640475"/>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74" name="Google Shape;3074;p83"/>
          <p:cNvSpPr txBox="1"/>
          <p:nvPr>
            <p:ph idx="13" type="subTitle"/>
          </p:nvPr>
        </p:nvSpPr>
        <p:spPr>
          <a:xfrm>
            <a:off x="2246638"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75" name="Google Shape;3075;p83"/>
          <p:cNvSpPr txBox="1"/>
          <p:nvPr>
            <p:ph idx="14" type="subTitle"/>
          </p:nvPr>
        </p:nvSpPr>
        <p:spPr>
          <a:xfrm>
            <a:off x="5775363" y="3214898"/>
            <a:ext cx="2182800" cy="393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76" name="Google Shape;3076;p83"/>
          <p:cNvSpPr txBox="1"/>
          <p:nvPr>
            <p:ph idx="15"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077" name="Shape 3077"/>
        <p:cNvGrpSpPr/>
        <p:nvPr/>
      </p:nvGrpSpPr>
      <p:grpSpPr>
        <a:xfrm>
          <a:off x="0" y="0"/>
          <a:ext cx="0" cy="0"/>
          <a:chOff x="0" y="0"/>
          <a:chExt cx="0" cy="0"/>
        </a:xfrm>
      </p:grpSpPr>
      <p:pic>
        <p:nvPicPr>
          <p:cNvPr id="3078" name="Google Shape;3078;p8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079" name="Google Shape;3079;p84"/>
          <p:cNvGrpSpPr/>
          <p:nvPr/>
        </p:nvGrpSpPr>
        <p:grpSpPr>
          <a:xfrm>
            <a:off x="294074" y="2514811"/>
            <a:ext cx="2493777" cy="2279278"/>
            <a:chOff x="-4877750" y="-26075"/>
            <a:chExt cx="3721500" cy="3401400"/>
          </a:xfrm>
        </p:grpSpPr>
        <p:cxnSp>
          <p:nvCxnSpPr>
            <p:cNvPr id="3080" name="Google Shape;3080;p8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81" name="Google Shape;3081;p8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82" name="Google Shape;3082;p8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83" name="Google Shape;3083;p8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84" name="Google Shape;3084;p8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85" name="Google Shape;3085;p8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86" name="Google Shape;3086;p8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87" name="Google Shape;3087;p8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88" name="Google Shape;3088;p8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89" name="Google Shape;3089;p8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90" name="Google Shape;3090;p8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91" name="Google Shape;3091;p8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92" name="Google Shape;3092;p8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93" name="Google Shape;3093;p8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94" name="Google Shape;3094;p8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95" name="Google Shape;3095;p8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096" name="Google Shape;3096;p8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97" name="Google Shape;3097;p8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098" name="Google Shape;3098;p8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099" name="Google Shape;3099;p84"/>
          <p:cNvGrpSpPr/>
          <p:nvPr/>
        </p:nvGrpSpPr>
        <p:grpSpPr>
          <a:xfrm>
            <a:off x="715100" y="785675"/>
            <a:ext cx="6079950" cy="2636700"/>
            <a:chOff x="410300" y="539975"/>
            <a:chExt cx="6079950" cy="2636700"/>
          </a:xfrm>
        </p:grpSpPr>
        <p:sp>
          <p:nvSpPr>
            <p:cNvPr id="3100" name="Google Shape;3100;p84"/>
            <p:cNvSpPr/>
            <p:nvPr/>
          </p:nvSpPr>
          <p:spPr>
            <a:xfrm>
              <a:off x="410300" y="539975"/>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4"/>
            <p:cNvSpPr/>
            <p:nvPr/>
          </p:nvSpPr>
          <p:spPr>
            <a:xfrm>
              <a:off x="410750" y="539975"/>
              <a:ext cx="6079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2" name="Google Shape;3102;p84"/>
            <p:cNvCxnSpPr/>
            <p:nvPr/>
          </p:nvCxnSpPr>
          <p:spPr>
            <a:xfrm>
              <a:off x="5574643" y="787836"/>
              <a:ext cx="159600" cy="0"/>
            </a:xfrm>
            <a:prstGeom prst="straightConnector1">
              <a:avLst/>
            </a:prstGeom>
            <a:noFill/>
            <a:ln cap="flat" cmpd="sng" w="9525">
              <a:solidFill>
                <a:schemeClr val="dk2"/>
              </a:solidFill>
              <a:prstDash val="solid"/>
              <a:round/>
              <a:headEnd len="med" w="med" type="none"/>
              <a:tailEnd len="med" w="med" type="none"/>
            </a:ln>
          </p:spPr>
        </p:cxnSp>
        <p:grpSp>
          <p:nvGrpSpPr>
            <p:cNvPr id="3103" name="Google Shape;3103;p84"/>
            <p:cNvGrpSpPr/>
            <p:nvPr/>
          </p:nvGrpSpPr>
          <p:grpSpPr>
            <a:xfrm>
              <a:off x="5875075" y="628256"/>
              <a:ext cx="159637" cy="159637"/>
              <a:chOff x="3492150" y="2030125"/>
              <a:chExt cx="96300" cy="96300"/>
            </a:xfrm>
          </p:grpSpPr>
          <p:cxnSp>
            <p:nvCxnSpPr>
              <p:cNvPr id="3104" name="Google Shape;3104;p84"/>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3105" name="Google Shape;3105;p84"/>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3106" name="Google Shape;3106;p84"/>
            <p:cNvSpPr/>
            <p:nvPr/>
          </p:nvSpPr>
          <p:spPr>
            <a:xfrm>
              <a:off x="6175271" y="628199"/>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84"/>
          <p:cNvGrpSpPr/>
          <p:nvPr/>
        </p:nvGrpSpPr>
        <p:grpSpPr>
          <a:xfrm>
            <a:off x="867500" y="938075"/>
            <a:ext cx="6079950" cy="2636700"/>
            <a:chOff x="1434725" y="687400"/>
            <a:chExt cx="6079950" cy="2636700"/>
          </a:xfrm>
        </p:grpSpPr>
        <p:sp>
          <p:nvSpPr>
            <p:cNvPr id="3108" name="Google Shape;3108;p84"/>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4"/>
            <p:cNvSpPr/>
            <p:nvPr/>
          </p:nvSpPr>
          <p:spPr>
            <a:xfrm>
              <a:off x="1435175" y="687400"/>
              <a:ext cx="6079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0" name="Google Shape;3110;p8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111" name="Google Shape;3111;p84"/>
            <p:cNvGrpSpPr/>
            <p:nvPr/>
          </p:nvGrpSpPr>
          <p:grpSpPr>
            <a:xfrm>
              <a:off x="6899500" y="775681"/>
              <a:ext cx="159637" cy="159637"/>
              <a:chOff x="3492150" y="2030125"/>
              <a:chExt cx="96300" cy="96300"/>
            </a:xfrm>
          </p:grpSpPr>
          <p:cxnSp>
            <p:nvCxnSpPr>
              <p:cNvPr id="3112" name="Google Shape;3112;p8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113" name="Google Shape;3113;p8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114" name="Google Shape;3114;p8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84"/>
          <p:cNvGrpSpPr/>
          <p:nvPr/>
        </p:nvGrpSpPr>
        <p:grpSpPr>
          <a:xfrm>
            <a:off x="1019900" y="1090475"/>
            <a:ext cx="6079950" cy="2636700"/>
            <a:chOff x="1434725" y="687400"/>
            <a:chExt cx="6079950" cy="2636700"/>
          </a:xfrm>
        </p:grpSpPr>
        <p:sp>
          <p:nvSpPr>
            <p:cNvPr id="3116" name="Google Shape;3116;p84"/>
            <p:cNvSpPr/>
            <p:nvPr/>
          </p:nvSpPr>
          <p:spPr>
            <a:xfrm>
              <a:off x="1434725" y="687400"/>
              <a:ext cx="6079500" cy="263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4"/>
            <p:cNvSpPr/>
            <p:nvPr/>
          </p:nvSpPr>
          <p:spPr>
            <a:xfrm>
              <a:off x="1435175" y="687400"/>
              <a:ext cx="6079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8" name="Google Shape;3118;p8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119" name="Google Shape;3119;p84"/>
            <p:cNvGrpSpPr/>
            <p:nvPr/>
          </p:nvGrpSpPr>
          <p:grpSpPr>
            <a:xfrm>
              <a:off x="6899500" y="775681"/>
              <a:ext cx="159637" cy="159637"/>
              <a:chOff x="3492150" y="2030125"/>
              <a:chExt cx="96300" cy="96300"/>
            </a:xfrm>
          </p:grpSpPr>
          <p:cxnSp>
            <p:nvCxnSpPr>
              <p:cNvPr id="3120" name="Google Shape;3120;p8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121" name="Google Shape;3121;p8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122" name="Google Shape;3122;p8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3" name="Google Shape;3123;p84"/>
          <p:cNvSpPr txBox="1"/>
          <p:nvPr>
            <p:ph type="title"/>
          </p:nvPr>
        </p:nvSpPr>
        <p:spPr>
          <a:xfrm>
            <a:off x="6038925" y="3852875"/>
            <a:ext cx="2161200" cy="74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124" name="Google Shape;3124;p84"/>
          <p:cNvSpPr txBox="1"/>
          <p:nvPr>
            <p:ph idx="1" type="subTitle"/>
          </p:nvPr>
        </p:nvSpPr>
        <p:spPr>
          <a:xfrm>
            <a:off x="1523150" y="1672175"/>
            <a:ext cx="52599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30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125" name="Shape 3125"/>
        <p:cNvGrpSpPr/>
        <p:nvPr/>
      </p:nvGrpSpPr>
      <p:grpSpPr>
        <a:xfrm>
          <a:off x="0" y="0"/>
          <a:ext cx="0" cy="0"/>
          <a:chOff x="0" y="0"/>
          <a:chExt cx="0" cy="0"/>
        </a:xfrm>
      </p:grpSpPr>
      <p:pic>
        <p:nvPicPr>
          <p:cNvPr id="3126" name="Google Shape;3126;p8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127" name="Google Shape;3127;p85"/>
          <p:cNvGrpSpPr/>
          <p:nvPr/>
        </p:nvGrpSpPr>
        <p:grpSpPr>
          <a:xfrm>
            <a:off x="-441976" y="1761461"/>
            <a:ext cx="2493777" cy="2279278"/>
            <a:chOff x="-4877750" y="-26075"/>
            <a:chExt cx="3721500" cy="3401400"/>
          </a:xfrm>
        </p:grpSpPr>
        <p:cxnSp>
          <p:nvCxnSpPr>
            <p:cNvPr id="3128" name="Google Shape;3128;p85"/>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29" name="Google Shape;3129;p85"/>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30" name="Google Shape;3130;p85"/>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31" name="Google Shape;3131;p85"/>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32" name="Google Shape;3132;p85"/>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33" name="Google Shape;3133;p85"/>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34" name="Google Shape;3134;p85"/>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35" name="Google Shape;3135;p85"/>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36" name="Google Shape;3136;p85"/>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37" name="Google Shape;3137;p85"/>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38" name="Google Shape;3138;p85"/>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39" name="Google Shape;3139;p85"/>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40" name="Google Shape;3140;p85"/>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41" name="Google Shape;3141;p85"/>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42" name="Google Shape;3142;p85"/>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43" name="Google Shape;3143;p85"/>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44" name="Google Shape;3144;p85"/>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45" name="Google Shape;3145;p85"/>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46" name="Google Shape;3146;p85"/>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3147" name="Google Shape;3147;p85"/>
          <p:cNvSpPr txBox="1"/>
          <p:nvPr>
            <p:ph idx="1" type="subTitle"/>
          </p:nvPr>
        </p:nvSpPr>
        <p:spPr>
          <a:xfrm>
            <a:off x="1130300" y="3518550"/>
            <a:ext cx="2559000" cy="10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8" name="Google Shape;3148;p85"/>
          <p:cNvSpPr txBox="1"/>
          <p:nvPr>
            <p:ph type="title"/>
          </p:nvPr>
        </p:nvSpPr>
        <p:spPr>
          <a:xfrm>
            <a:off x="1130300" y="2945850"/>
            <a:ext cx="2559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_1">
    <p:spTree>
      <p:nvGrpSpPr>
        <p:cNvPr id="3149" name="Shape 3149"/>
        <p:cNvGrpSpPr/>
        <p:nvPr/>
      </p:nvGrpSpPr>
      <p:grpSpPr>
        <a:xfrm>
          <a:off x="0" y="0"/>
          <a:ext cx="0" cy="0"/>
          <a:chOff x="0" y="0"/>
          <a:chExt cx="0" cy="0"/>
        </a:xfrm>
      </p:grpSpPr>
      <p:pic>
        <p:nvPicPr>
          <p:cNvPr id="3150" name="Google Shape;3150;p86"/>
          <p:cNvPicPr preferRelativeResize="0"/>
          <p:nvPr/>
        </p:nvPicPr>
        <p:blipFill>
          <a:blip r:embed="rId2">
            <a:alphaModFix/>
          </a:blip>
          <a:stretch>
            <a:fillRect/>
          </a:stretch>
        </p:blipFill>
        <p:spPr>
          <a:xfrm>
            <a:off x="0" y="0"/>
            <a:ext cx="9144001" cy="5143500"/>
          </a:xfrm>
          <a:prstGeom prst="rect">
            <a:avLst/>
          </a:prstGeom>
          <a:noFill/>
          <a:ln>
            <a:noFill/>
          </a:ln>
        </p:spPr>
      </p:pic>
      <p:sp>
        <p:nvSpPr>
          <p:cNvPr id="3151" name="Google Shape;3151;p86"/>
          <p:cNvSpPr txBox="1"/>
          <p:nvPr>
            <p:ph type="title"/>
          </p:nvPr>
        </p:nvSpPr>
        <p:spPr>
          <a:xfrm>
            <a:off x="4323988" y="2778500"/>
            <a:ext cx="3797700" cy="1047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52" name="Google Shape;3152;p86"/>
          <p:cNvSpPr txBox="1"/>
          <p:nvPr>
            <p:ph idx="1" type="subTitle"/>
          </p:nvPr>
        </p:nvSpPr>
        <p:spPr>
          <a:xfrm>
            <a:off x="4323988" y="3825375"/>
            <a:ext cx="3797700" cy="78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53" name="Google Shape;3153;p86"/>
          <p:cNvGrpSpPr/>
          <p:nvPr/>
        </p:nvGrpSpPr>
        <p:grpSpPr>
          <a:xfrm>
            <a:off x="6840824" y="358236"/>
            <a:ext cx="2493777" cy="2279278"/>
            <a:chOff x="-4877750" y="-26075"/>
            <a:chExt cx="3721500" cy="3401400"/>
          </a:xfrm>
        </p:grpSpPr>
        <p:cxnSp>
          <p:nvCxnSpPr>
            <p:cNvPr id="3154" name="Google Shape;3154;p8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55" name="Google Shape;3155;p8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56" name="Google Shape;3156;p8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57" name="Google Shape;3157;p8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58" name="Google Shape;3158;p8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59" name="Google Shape;3159;p8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60" name="Google Shape;3160;p8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61" name="Google Shape;3161;p8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62" name="Google Shape;3162;p8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63" name="Google Shape;3163;p8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64" name="Google Shape;3164;p8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65" name="Google Shape;3165;p8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66" name="Google Shape;3166;p8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67" name="Google Shape;3167;p8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68" name="Google Shape;3168;p8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69" name="Google Shape;3169;p8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70" name="Google Shape;3170;p8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71" name="Google Shape;3171;p8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72" name="Google Shape;3172;p8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_1">
    <p:spTree>
      <p:nvGrpSpPr>
        <p:cNvPr id="3173" name="Shape 3173"/>
        <p:cNvGrpSpPr/>
        <p:nvPr/>
      </p:nvGrpSpPr>
      <p:grpSpPr>
        <a:xfrm>
          <a:off x="0" y="0"/>
          <a:ext cx="0" cy="0"/>
          <a:chOff x="0" y="0"/>
          <a:chExt cx="0" cy="0"/>
        </a:xfrm>
      </p:grpSpPr>
      <p:pic>
        <p:nvPicPr>
          <p:cNvPr id="3174" name="Google Shape;3174;p8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175" name="Google Shape;3175;p87"/>
          <p:cNvGrpSpPr/>
          <p:nvPr/>
        </p:nvGrpSpPr>
        <p:grpSpPr>
          <a:xfrm>
            <a:off x="6800449" y="813786"/>
            <a:ext cx="2493777" cy="2279278"/>
            <a:chOff x="-4877750" y="-26075"/>
            <a:chExt cx="3721500" cy="3401400"/>
          </a:xfrm>
        </p:grpSpPr>
        <p:cxnSp>
          <p:nvCxnSpPr>
            <p:cNvPr id="3176" name="Google Shape;3176;p8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77" name="Google Shape;3177;p8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78" name="Google Shape;3178;p8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79" name="Google Shape;3179;p8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80" name="Google Shape;3180;p8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81" name="Google Shape;3181;p8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82" name="Google Shape;3182;p8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83" name="Google Shape;3183;p8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84" name="Google Shape;3184;p8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85" name="Google Shape;3185;p8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86" name="Google Shape;3186;p8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87" name="Google Shape;3187;p8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88" name="Google Shape;3188;p8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89" name="Google Shape;3189;p8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90" name="Google Shape;3190;p8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91" name="Google Shape;3191;p8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192" name="Google Shape;3192;p8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93" name="Google Shape;3193;p8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94" name="Google Shape;3194;p8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195" name="Google Shape;3195;p87"/>
          <p:cNvGrpSpPr/>
          <p:nvPr/>
        </p:nvGrpSpPr>
        <p:grpSpPr>
          <a:xfrm>
            <a:off x="307649" y="2559236"/>
            <a:ext cx="2493777" cy="2279278"/>
            <a:chOff x="-4877750" y="-26075"/>
            <a:chExt cx="3721500" cy="3401400"/>
          </a:xfrm>
        </p:grpSpPr>
        <p:cxnSp>
          <p:nvCxnSpPr>
            <p:cNvPr id="3196" name="Google Shape;3196;p8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97" name="Google Shape;3197;p8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98" name="Google Shape;3198;p8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199" name="Google Shape;3199;p8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00" name="Google Shape;3200;p8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01" name="Google Shape;3201;p8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02" name="Google Shape;3202;p8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03" name="Google Shape;3203;p8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04" name="Google Shape;3204;p8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05" name="Google Shape;3205;p8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06" name="Google Shape;3206;p8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07" name="Google Shape;3207;p8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08" name="Google Shape;3208;p8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09" name="Google Shape;3209;p8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10" name="Google Shape;3210;p8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11" name="Google Shape;3211;p8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12" name="Google Shape;3212;p8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13" name="Google Shape;3213;p8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14" name="Google Shape;3214;p8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215" name="Google Shape;3215;p87"/>
          <p:cNvGrpSpPr/>
          <p:nvPr/>
        </p:nvGrpSpPr>
        <p:grpSpPr>
          <a:xfrm>
            <a:off x="1234200" y="756749"/>
            <a:ext cx="6058216" cy="3020400"/>
            <a:chOff x="1456329" y="687394"/>
            <a:chExt cx="6058216" cy="3020400"/>
          </a:xfrm>
        </p:grpSpPr>
        <p:sp>
          <p:nvSpPr>
            <p:cNvPr id="3216" name="Google Shape;3216;p87"/>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7"/>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8" name="Google Shape;3218;p87"/>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3219" name="Google Shape;3219;p87"/>
            <p:cNvGrpSpPr/>
            <p:nvPr/>
          </p:nvGrpSpPr>
          <p:grpSpPr>
            <a:xfrm>
              <a:off x="6899500" y="775681"/>
              <a:ext cx="159637" cy="159637"/>
              <a:chOff x="3492150" y="2030125"/>
              <a:chExt cx="96300" cy="96300"/>
            </a:xfrm>
          </p:grpSpPr>
          <p:cxnSp>
            <p:nvCxnSpPr>
              <p:cNvPr id="3220" name="Google Shape;3220;p87"/>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3221" name="Google Shape;3221;p87"/>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3222" name="Google Shape;3222;p87"/>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3" name="Google Shape;3223;p87"/>
          <p:cNvGrpSpPr/>
          <p:nvPr/>
        </p:nvGrpSpPr>
        <p:grpSpPr>
          <a:xfrm>
            <a:off x="1386600" y="909149"/>
            <a:ext cx="6058216" cy="3020400"/>
            <a:chOff x="1456329" y="687394"/>
            <a:chExt cx="6058216" cy="3020400"/>
          </a:xfrm>
        </p:grpSpPr>
        <p:sp>
          <p:nvSpPr>
            <p:cNvPr id="3224" name="Google Shape;3224;p87"/>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7"/>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6" name="Google Shape;3226;p8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227" name="Google Shape;3227;p87"/>
            <p:cNvGrpSpPr/>
            <p:nvPr/>
          </p:nvGrpSpPr>
          <p:grpSpPr>
            <a:xfrm>
              <a:off x="6899500" y="775681"/>
              <a:ext cx="159637" cy="159637"/>
              <a:chOff x="3492150" y="2030125"/>
              <a:chExt cx="96300" cy="96300"/>
            </a:xfrm>
          </p:grpSpPr>
          <p:cxnSp>
            <p:nvCxnSpPr>
              <p:cNvPr id="3228" name="Google Shape;3228;p8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229" name="Google Shape;3229;p8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230" name="Google Shape;3230;p8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1" name="Google Shape;3231;p87"/>
          <p:cNvGrpSpPr/>
          <p:nvPr/>
        </p:nvGrpSpPr>
        <p:grpSpPr>
          <a:xfrm>
            <a:off x="1539000" y="1061549"/>
            <a:ext cx="6058216" cy="3020400"/>
            <a:chOff x="1456329" y="687394"/>
            <a:chExt cx="6058216" cy="3020400"/>
          </a:xfrm>
        </p:grpSpPr>
        <p:sp>
          <p:nvSpPr>
            <p:cNvPr id="3232" name="Google Shape;3232;p87"/>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7"/>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4" name="Google Shape;3234;p8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235" name="Google Shape;3235;p87"/>
            <p:cNvGrpSpPr/>
            <p:nvPr/>
          </p:nvGrpSpPr>
          <p:grpSpPr>
            <a:xfrm>
              <a:off x="6899500" y="775681"/>
              <a:ext cx="159637" cy="159637"/>
              <a:chOff x="3492150" y="2030125"/>
              <a:chExt cx="96300" cy="96300"/>
            </a:xfrm>
          </p:grpSpPr>
          <p:cxnSp>
            <p:nvCxnSpPr>
              <p:cNvPr id="3236" name="Google Shape;3236;p8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237" name="Google Shape;3237;p8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238" name="Google Shape;3238;p8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9" name="Google Shape;3239;p87"/>
          <p:cNvSpPr txBox="1"/>
          <p:nvPr>
            <p:ph type="title"/>
          </p:nvPr>
        </p:nvSpPr>
        <p:spPr>
          <a:xfrm>
            <a:off x="2174950" y="1737213"/>
            <a:ext cx="4794000" cy="118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240" name="Google Shape;3240;p87"/>
          <p:cNvSpPr txBox="1"/>
          <p:nvPr>
            <p:ph idx="1" type="subTitle"/>
          </p:nvPr>
        </p:nvSpPr>
        <p:spPr>
          <a:xfrm>
            <a:off x="2175050" y="2922688"/>
            <a:ext cx="47940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3241" name="Shape 3241"/>
        <p:cNvGrpSpPr/>
        <p:nvPr/>
      </p:nvGrpSpPr>
      <p:grpSpPr>
        <a:xfrm>
          <a:off x="0" y="0"/>
          <a:ext cx="0" cy="0"/>
          <a:chOff x="0" y="0"/>
          <a:chExt cx="0" cy="0"/>
        </a:xfrm>
      </p:grpSpPr>
      <p:pic>
        <p:nvPicPr>
          <p:cNvPr id="3242" name="Google Shape;3242;p8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243" name="Google Shape;3243;p88"/>
          <p:cNvGrpSpPr/>
          <p:nvPr/>
        </p:nvGrpSpPr>
        <p:grpSpPr>
          <a:xfrm>
            <a:off x="7026463" y="3163061"/>
            <a:ext cx="2493777" cy="2279278"/>
            <a:chOff x="-4877750" y="-26075"/>
            <a:chExt cx="3721500" cy="3401400"/>
          </a:xfrm>
        </p:grpSpPr>
        <p:cxnSp>
          <p:nvCxnSpPr>
            <p:cNvPr id="3244" name="Google Shape;3244;p8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45" name="Google Shape;3245;p8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46" name="Google Shape;3246;p8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47" name="Google Shape;3247;p8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48" name="Google Shape;3248;p8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49" name="Google Shape;3249;p8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50" name="Google Shape;3250;p8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51" name="Google Shape;3251;p8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52" name="Google Shape;3252;p8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53" name="Google Shape;3253;p8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54" name="Google Shape;3254;p8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55" name="Google Shape;3255;p8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56" name="Google Shape;3256;p8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57" name="Google Shape;3257;p8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58" name="Google Shape;3258;p8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59" name="Google Shape;3259;p8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60" name="Google Shape;3260;p8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61" name="Google Shape;3261;p8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62" name="Google Shape;3262;p8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263" name="Google Shape;3263;p88"/>
          <p:cNvGrpSpPr/>
          <p:nvPr/>
        </p:nvGrpSpPr>
        <p:grpSpPr>
          <a:xfrm>
            <a:off x="-972251" y="1092236"/>
            <a:ext cx="2493777" cy="2279278"/>
            <a:chOff x="-4877750" y="-26075"/>
            <a:chExt cx="3721500" cy="3401400"/>
          </a:xfrm>
        </p:grpSpPr>
        <p:cxnSp>
          <p:nvCxnSpPr>
            <p:cNvPr id="3264" name="Google Shape;3264;p8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65" name="Google Shape;3265;p8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66" name="Google Shape;3266;p8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67" name="Google Shape;3267;p8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68" name="Google Shape;3268;p8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69" name="Google Shape;3269;p8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70" name="Google Shape;3270;p8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71" name="Google Shape;3271;p8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72" name="Google Shape;3272;p8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73" name="Google Shape;3273;p8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74" name="Google Shape;3274;p8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75" name="Google Shape;3275;p8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76" name="Google Shape;3276;p8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77" name="Google Shape;3277;p8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78" name="Google Shape;3278;p8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79" name="Google Shape;3279;p8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280" name="Google Shape;3280;p8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81" name="Google Shape;3281;p8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82" name="Google Shape;3282;p8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283" name="Google Shape;3283;p88"/>
          <p:cNvGrpSpPr/>
          <p:nvPr/>
        </p:nvGrpSpPr>
        <p:grpSpPr>
          <a:xfrm>
            <a:off x="202275" y="211950"/>
            <a:ext cx="8739453" cy="4719600"/>
            <a:chOff x="-1224775" y="687400"/>
            <a:chExt cx="8739453" cy="4719600"/>
          </a:xfrm>
        </p:grpSpPr>
        <p:sp>
          <p:nvSpPr>
            <p:cNvPr id="3284" name="Google Shape;3284;p88"/>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8"/>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6" name="Google Shape;3286;p8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287" name="Google Shape;3287;p88"/>
            <p:cNvGrpSpPr/>
            <p:nvPr/>
          </p:nvGrpSpPr>
          <p:grpSpPr>
            <a:xfrm>
              <a:off x="6899500" y="775681"/>
              <a:ext cx="159637" cy="159637"/>
              <a:chOff x="3492150" y="2030125"/>
              <a:chExt cx="96300" cy="96300"/>
            </a:xfrm>
          </p:grpSpPr>
          <p:cxnSp>
            <p:nvCxnSpPr>
              <p:cNvPr id="3288" name="Google Shape;3288;p8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289" name="Google Shape;3289;p8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290" name="Google Shape;3290;p8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1" name="Google Shape;3291;p88"/>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292" name="Shape 3292"/>
        <p:cNvGrpSpPr/>
        <p:nvPr/>
      </p:nvGrpSpPr>
      <p:grpSpPr>
        <a:xfrm>
          <a:off x="0" y="0"/>
          <a:ext cx="0" cy="0"/>
          <a:chOff x="0" y="0"/>
          <a:chExt cx="0" cy="0"/>
        </a:xfrm>
      </p:grpSpPr>
      <p:pic>
        <p:nvPicPr>
          <p:cNvPr id="3293" name="Google Shape;3293;p8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294" name="Google Shape;3294;p89"/>
          <p:cNvGrpSpPr/>
          <p:nvPr/>
        </p:nvGrpSpPr>
        <p:grpSpPr>
          <a:xfrm>
            <a:off x="4003799" y="11"/>
            <a:ext cx="2493777" cy="2279278"/>
            <a:chOff x="-4877750" y="-26075"/>
            <a:chExt cx="3721500" cy="3401400"/>
          </a:xfrm>
        </p:grpSpPr>
        <p:cxnSp>
          <p:nvCxnSpPr>
            <p:cNvPr id="3295" name="Google Shape;3295;p8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96" name="Google Shape;3296;p8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97" name="Google Shape;3297;p8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98" name="Google Shape;3298;p8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299" name="Google Shape;3299;p8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00" name="Google Shape;3300;p8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01" name="Google Shape;3301;p8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02" name="Google Shape;3302;p8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03" name="Google Shape;3303;p8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04" name="Google Shape;3304;p8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05" name="Google Shape;3305;p8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06" name="Google Shape;3306;p8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07" name="Google Shape;3307;p8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08" name="Google Shape;3308;p8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09" name="Google Shape;3309;p8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10" name="Google Shape;3310;p8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11" name="Google Shape;3311;p8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12" name="Google Shape;3312;p8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13" name="Google Shape;3313;p8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314" name="Google Shape;3314;p89"/>
          <p:cNvGrpSpPr/>
          <p:nvPr/>
        </p:nvGrpSpPr>
        <p:grpSpPr>
          <a:xfrm>
            <a:off x="-1139676" y="2906211"/>
            <a:ext cx="2493777" cy="2279278"/>
            <a:chOff x="-4877750" y="-26075"/>
            <a:chExt cx="3721500" cy="3401400"/>
          </a:xfrm>
        </p:grpSpPr>
        <p:cxnSp>
          <p:nvCxnSpPr>
            <p:cNvPr id="3315" name="Google Shape;3315;p8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16" name="Google Shape;3316;p8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17" name="Google Shape;3317;p8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18" name="Google Shape;3318;p8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19" name="Google Shape;3319;p8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20" name="Google Shape;3320;p8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21" name="Google Shape;3321;p8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22" name="Google Shape;3322;p8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23" name="Google Shape;3323;p8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24" name="Google Shape;3324;p8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25" name="Google Shape;3325;p8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26" name="Google Shape;3326;p8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27" name="Google Shape;3327;p8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28" name="Google Shape;3328;p8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29" name="Google Shape;3329;p8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30" name="Google Shape;3330;p8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31" name="Google Shape;3331;p8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32" name="Google Shape;3332;p8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33" name="Google Shape;3333;p8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3334" name="Google Shape;3334;p89"/>
          <p:cNvSpPr txBox="1"/>
          <p:nvPr>
            <p:ph idx="1" type="subTitle"/>
          </p:nvPr>
        </p:nvSpPr>
        <p:spPr>
          <a:xfrm>
            <a:off x="5866725" y="1598075"/>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35" name="Google Shape;3335;p89"/>
          <p:cNvSpPr txBox="1"/>
          <p:nvPr>
            <p:ph idx="2" type="subTitle"/>
          </p:nvPr>
        </p:nvSpPr>
        <p:spPr>
          <a:xfrm>
            <a:off x="5866725" y="3472800"/>
            <a:ext cx="2088300" cy="47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36" name="Google Shape;3336;p89"/>
          <p:cNvSpPr txBox="1"/>
          <p:nvPr>
            <p:ph idx="3" type="subTitle"/>
          </p:nvPr>
        </p:nvSpPr>
        <p:spPr>
          <a:xfrm>
            <a:off x="5866728" y="2073275"/>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37" name="Google Shape;3337;p89"/>
          <p:cNvSpPr txBox="1"/>
          <p:nvPr>
            <p:ph idx="4" type="subTitle"/>
          </p:nvPr>
        </p:nvSpPr>
        <p:spPr>
          <a:xfrm>
            <a:off x="5866728" y="3948000"/>
            <a:ext cx="20883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38" name="Google Shape;3338;p89"/>
          <p:cNvSpPr txBox="1"/>
          <p:nvPr>
            <p:ph type="title"/>
          </p:nvPr>
        </p:nvSpPr>
        <p:spPr>
          <a:xfrm>
            <a:off x="970213" y="1015650"/>
            <a:ext cx="1723800" cy="82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339" name="Google Shape;3339;p89"/>
          <p:cNvGrpSpPr/>
          <p:nvPr/>
        </p:nvGrpSpPr>
        <p:grpSpPr>
          <a:xfrm>
            <a:off x="5216175" y="1185250"/>
            <a:ext cx="3389406" cy="1676725"/>
            <a:chOff x="5039525" y="3548609"/>
            <a:chExt cx="3389406" cy="1676725"/>
          </a:xfrm>
        </p:grpSpPr>
        <p:grpSp>
          <p:nvGrpSpPr>
            <p:cNvPr id="3340" name="Google Shape;3340;p89"/>
            <p:cNvGrpSpPr/>
            <p:nvPr/>
          </p:nvGrpSpPr>
          <p:grpSpPr>
            <a:xfrm>
              <a:off x="5039525" y="3548609"/>
              <a:ext cx="3389406" cy="1676725"/>
              <a:chOff x="5039525" y="3548609"/>
              <a:chExt cx="3389406" cy="1676725"/>
            </a:xfrm>
          </p:grpSpPr>
          <p:sp>
            <p:nvSpPr>
              <p:cNvPr id="3341" name="Google Shape;3341;p89"/>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9"/>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89"/>
            <p:cNvGrpSpPr/>
            <p:nvPr/>
          </p:nvGrpSpPr>
          <p:grpSpPr>
            <a:xfrm>
              <a:off x="7513418" y="3636824"/>
              <a:ext cx="760229" cy="159694"/>
              <a:chOff x="7513418" y="3484424"/>
              <a:chExt cx="760229" cy="159694"/>
            </a:xfrm>
          </p:grpSpPr>
          <p:cxnSp>
            <p:nvCxnSpPr>
              <p:cNvPr id="3344" name="Google Shape;3344;p89"/>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345" name="Google Shape;3345;p89"/>
              <p:cNvGrpSpPr/>
              <p:nvPr/>
            </p:nvGrpSpPr>
            <p:grpSpPr>
              <a:xfrm>
                <a:off x="7813850" y="3484481"/>
                <a:ext cx="159637" cy="159637"/>
                <a:chOff x="3492150" y="2030125"/>
                <a:chExt cx="96300" cy="96300"/>
              </a:xfrm>
            </p:grpSpPr>
            <p:cxnSp>
              <p:nvCxnSpPr>
                <p:cNvPr id="3346" name="Google Shape;3346;p8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347" name="Google Shape;3347;p8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348" name="Google Shape;3348;p89"/>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9" name="Google Shape;3349;p89"/>
          <p:cNvGrpSpPr/>
          <p:nvPr/>
        </p:nvGrpSpPr>
        <p:grpSpPr>
          <a:xfrm>
            <a:off x="5216175" y="3059975"/>
            <a:ext cx="3389406" cy="1676725"/>
            <a:chOff x="5039525" y="3548609"/>
            <a:chExt cx="3389406" cy="1676725"/>
          </a:xfrm>
        </p:grpSpPr>
        <p:grpSp>
          <p:nvGrpSpPr>
            <p:cNvPr id="3350" name="Google Shape;3350;p89"/>
            <p:cNvGrpSpPr/>
            <p:nvPr/>
          </p:nvGrpSpPr>
          <p:grpSpPr>
            <a:xfrm>
              <a:off x="5039525" y="3548609"/>
              <a:ext cx="3389406" cy="1676725"/>
              <a:chOff x="5039525" y="3548609"/>
              <a:chExt cx="3389406" cy="1676725"/>
            </a:xfrm>
          </p:grpSpPr>
          <p:sp>
            <p:nvSpPr>
              <p:cNvPr id="3351" name="Google Shape;3351;p89"/>
              <p:cNvSpPr/>
              <p:nvPr/>
            </p:nvSpPr>
            <p:spPr>
              <a:xfrm>
                <a:off x="5039525" y="3548634"/>
                <a:ext cx="3389400" cy="1676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9"/>
              <p:cNvSpPr/>
              <p:nvPr/>
            </p:nvSpPr>
            <p:spPr>
              <a:xfrm>
                <a:off x="5039531" y="3548609"/>
                <a:ext cx="33894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3" name="Google Shape;3353;p89"/>
            <p:cNvGrpSpPr/>
            <p:nvPr/>
          </p:nvGrpSpPr>
          <p:grpSpPr>
            <a:xfrm>
              <a:off x="7513418" y="3636824"/>
              <a:ext cx="760229" cy="159694"/>
              <a:chOff x="7513418" y="3484424"/>
              <a:chExt cx="760229" cy="159694"/>
            </a:xfrm>
          </p:grpSpPr>
          <p:cxnSp>
            <p:nvCxnSpPr>
              <p:cNvPr id="3354" name="Google Shape;3354;p89"/>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355" name="Google Shape;3355;p89"/>
              <p:cNvGrpSpPr/>
              <p:nvPr/>
            </p:nvGrpSpPr>
            <p:grpSpPr>
              <a:xfrm>
                <a:off x="7813850" y="3484481"/>
                <a:ext cx="159637" cy="159637"/>
                <a:chOff x="3492150" y="2030125"/>
                <a:chExt cx="96300" cy="96300"/>
              </a:xfrm>
            </p:grpSpPr>
            <p:cxnSp>
              <p:nvCxnSpPr>
                <p:cNvPr id="3356" name="Google Shape;3356;p8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357" name="Google Shape;3357;p8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358" name="Google Shape;3358;p89"/>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359" name="Shape 3359"/>
        <p:cNvGrpSpPr/>
        <p:nvPr/>
      </p:nvGrpSpPr>
      <p:grpSpPr>
        <a:xfrm>
          <a:off x="0" y="0"/>
          <a:ext cx="0" cy="0"/>
          <a:chOff x="0" y="0"/>
          <a:chExt cx="0" cy="0"/>
        </a:xfrm>
      </p:grpSpPr>
      <p:pic>
        <p:nvPicPr>
          <p:cNvPr id="3360" name="Google Shape;3360;p90"/>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361" name="Google Shape;3361;p90"/>
          <p:cNvGrpSpPr/>
          <p:nvPr/>
        </p:nvGrpSpPr>
        <p:grpSpPr>
          <a:xfrm>
            <a:off x="-768851" y="1495986"/>
            <a:ext cx="2493777" cy="2279278"/>
            <a:chOff x="-4877750" y="-26075"/>
            <a:chExt cx="3721500" cy="3401400"/>
          </a:xfrm>
        </p:grpSpPr>
        <p:cxnSp>
          <p:nvCxnSpPr>
            <p:cNvPr id="3362" name="Google Shape;3362;p9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63" name="Google Shape;3363;p9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64" name="Google Shape;3364;p9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65" name="Google Shape;3365;p9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66" name="Google Shape;3366;p9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67" name="Google Shape;3367;p9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68" name="Google Shape;3368;p9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69" name="Google Shape;3369;p9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70" name="Google Shape;3370;p9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71" name="Google Shape;3371;p9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72" name="Google Shape;3372;p9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73" name="Google Shape;3373;p9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74" name="Google Shape;3374;p9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75" name="Google Shape;3375;p9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76" name="Google Shape;3376;p9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77" name="Google Shape;3377;p9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78" name="Google Shape;3378;p9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79" name="Google Shape;3379;p9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80" name="Google Shape;3380;p9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381" name="Google Shape;3381;p90"/>
          <p:cNvGrpSpPr/>
          <p:nvPr/>
        </p:nvGrpSpPr>
        <p:grpSpPr>
          <a:xfrm>
            <a:off x="7889124" y="-239889"/>
            <a:ext cx="2493777" cy="2279278"/>
            <a:chOff x="-4877750" y="-26075"/>
            <a:chExt cx="3721500" cy="3401400"/>
          </a:xfrm>
        </p:grpSpPr>
        <p:cxnSp>
          <p:nvCxnSpPr>
            <p:cNvPr id="3382" name="Google Shape;3382;p90"/>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83" name="Google Shape;3383;p90"/>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84" name="Google Shape;3384;p90"/>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85" name="Google Shape;3385;p90"/>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86" name="Google Shape;3386;p90"/>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87" name="Google Shape;3387;p90"/>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88" name="Google Shape;3388;p90"/>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89" name="Google Shape;3389;p90"/>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90" name="Google Shape;3390;p90"/>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91" name="Google Shape;3391;p90"/>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92" name="Google Shape;3392;p90"/>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93" name="Google Shape;3393;p90"/>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94" name="Google Shape;3394;p90"/>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95" name="Google Shape;3395;p90"/>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96" name="Google Shape;3396;p90"/>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97" name="Google Shape;3397;p90"/>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398" name="Google Shape;3398;p90"/>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399" name="Google Shape;3399;p90"/>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00" name="Google Shape;3400;p90"/>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401" name="Google Shape;3401;p90"/>
          <p:cNvGrpSpPr/>
          <p:nvPr/>
        </p:nvGrpSpPr>
        <p:grpSpPr>
          <a:xfrm>
            <a:off x="202275" y="211950"/>
            <a:ext cx="8739453" cy="4719600"/>
            <a:chOff x="-1224775" y="687400"/>
            <a:chExt cx="8739453" cy="4719600"/>
          </a:xfrm>
        </p:grpSpPr>
        <p:sp>
          <p:nvSpPr>
            <p:cNvPr id="3402" name="Google Shape;3402;p90"/>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90"/>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4" name="Google Shape;3404;p90"/>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405" name="Google Shape;3405;p90"/>
            <p:cNvGrpSpPr/>
            <p:nvPr/>
          </p:nvGrpSpPr>
          <p:grpSpPr>
            <a:xfrm>
              <a:off x="6899500" y="775681"/>
              <a:ext cx="159637" cy="159637"/>
              <a:chOff x="3492150" y="2030125"/>
              <a:chExt cx="96300" cy="96300"/>
            </a:xfrm>
          </p:grpSpPr>
          <p:cxnSp>
            <p:nvCxnSpPr>
              <p:cNvPr id="3406" name="Google Shape;3406;p9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407" name="Google Shape;3407;p9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408" name="Google Shape;3408;p90"/>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9" name="Google Shape;3409;p90"/>
          <p:cNvSpPr txBox="1"/>
          <p:nvPr>
            <p:ph idx="1" type="subTitle"/>
          </p:nvPr>
        </p:nvSpPr>
        <p:spPr>
          <a:xfrm>
            <a:off x="7200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10" name="Google Shape;3410;p90"/>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1" name="Google Shape;3411;p90"/>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2" name="Google Shape;3412;p90"/>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3" name="Google Shape;3413;p90"/>
          <p:cNvSpPr txBox="1"/>
          <p:nvPr>
            <p:ph idx="5" type="subTitle"/>
          </p:nvPr>
        </p:nvSpPr>
        <p:spPr>
          <a:xfrm>
            <a:off x="34038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14" name="Google Shape;3414;p90"/>
          <p:cNvSpPr txBox="1"/>
          <p:nvPr>
            <p:ph idx="6" type="subTitle"/>
          </p:nvPr>
        </p:nvSpPr>
        <p:spPr>
          <a:xfrm>
            <a:off x="6087600" y="2690750"/>
            <a:ext cx="2336400" cy="47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15" name="Google Shape;3415;p90"/>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416" name="Shape 3416"/>
        <p:cNvGrpSpPr/>
        <p:nvPr/>
      </p:nvGrpSpPr>
      <p:grpSpPr>
        <a:xfrm>
          <a:off x="0" y="0"/>
          <a:ext cx="0" cy="0"/>
          <a:chOff x="0" y="0"/>
          <a:chExt cx="0" cy="0"/>
        </a:xfrm>
      </p:grpSpPr>
      <p:pic>
        <p:nvPicPr>
          <p:cNvPr id="3417" name="Google Shape;3417;p9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418" name="Google Shape;3418;p91"/>
          <p:cNvGrpSpPr/>
          <p:nvPr/>
        </p:nvGrpSpPr>
        <p:grpSpPr>
          <a:xfrm>
            <a:off x="516899" y="556454"/>
            <a:ext cx="5498806" cy="4383300"/>
            <a:chOff x="2015899" y="687400"/>
            <a:chExt cx="5498806" cy="4383300"/>
          </a:xfrm>
        </p:grpSpPr>
        <p:sp>
          <p:nvSpPr>
            <p:cNvPr id="3419" name="Google Shape;3419;p91"/>
            <p:cNvSpPr/>
            <p:nvPr/>
          </p:nvSpPr>
          <p:spPr>
            <a:xfrm>
              <a:off x="2015899" y="687400"/>
              <a:ext cx="54984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91"/>
            <p:cNvSpPr/>
            <p:nvPr/>
          </p:nvSpPr>
          <p:spPr>
            <a:xfrm>
              <a:off x="2016305" y="687400"/>
              <a:ext cx="54984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1" name="Google Shape;3421;p91"/>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422" name="Google Shape;3422;p91"/>
            <p:cNvGrpSpPr/>
            <p:nvPr/>
          </p:nvGrpSpPr>
          <p:grpSpPr>
            <a:xfrm>
              <a:off x="6899500" y="775681"/>
              <a:ext cx="159637" cy="159637"/>
              <a:chOff x="3492150" y="2030125"/>
              <a:chExt cx="96300" cy="96300"/>
            </a:xfrm>
          </p:grpSpPr>
          <p:cxnSp>
            <p:nvCxnSpPr>
              <p:cNvPr id="3423" name="Google Shape;3423;p91"/>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424" name="Google Shape;3424;p91"/>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425" name="Google Shape;3425;p91"/>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91"/>
          <p:cNvGrpSpPr/>
          <p:nvPr/>
        </p:nvGrpSpPr>
        <p:grpSpPr>
          <a:xfrm>
            <a:off x="7117599" y="-130989"/>
            <a:ext cx="2493777" cy="2279278"/>
            <a:chOff x="-4877750" y="-26075"/>
            <a:chExt cx="3721500" cy="3401400"/>
          </a:xfrm>
        </p:grpSpPr>
        <p:cxnSp>
          <p:nvCxnSpPr>
            <p:cNvPr id="3427" name="Google Shape;3427;p9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28" name="Google Shape;3428;p9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29" name="Google Shape;3429;p9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30" name="Google Shape;3430;p9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31" name="Google Shape;3431;p9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32" name="Google Shape;3432;p9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33" name="Google Shape;3433;p9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34" name="Google Shape;3434;p9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35" name="Google Shape;3435;p9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36" name="Google Shape;3436;p9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37" name="Google Shape;3437;p9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38" name="Google Shape;3438;p9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39" name="Google Shape;3439;p9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40" name="Google Shape;3440;p9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41" name="Google Shape;3441;p9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42" name="Google Shape;3442;p9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43" name="Google Shape;3443;p9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44" name="Google Shape;3444;p9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45" name="Google Shape;3445;p9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3446" name="Google Shape;3446;p91"/>
          <p:cNvSpPr txBox="1"/>
          <p:nvPr>
            <p:ph type="title"/>
          </p:nvPr>
        </p:nvSpPr>
        <p:spPr>
          <a:xfrm>
            <a:off x="6173150" y="3135625"/>
            <a:ext cx="1714500" cy="107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47" name="Google Shape;3447;p91"/>
          <p:cNvSpPr txBox="1"/>
          <p:nvPr>
            <p:ph idx="1" type="subTitle"/>
          </p:nvPr>
        </p:nvSpPr>
        <p:spPr>
          <a:xfrm>
            <a:off x="1997950" y="130842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48" name="Google Shape;3448;p91"/>
          <p:cNvSpPr txBox="1"/>
          <p:nvPr>
            <p:ph idx="2" type="subTitle"/>
          </p:nvPr>
        </p:nvSpPr>
        <p:spPr>
          <a:xfrm>
            <a:off x="1997950" y="16719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9" name="Google Shape;3449;p91"/>
          <p:cNvSpPr txBox="1"/>
          <p:nvPr>
            <p:ph idx="3" type="subTitle"/>
          </p:nvPr>
        </p:nvSpPr>
        <p:spPr>
          <a:xfrm>
            <a:off x="1997950" y="2823460"/>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0" name="Google Shape;3450;p91"/>
          <p:cNvSpPr txBox="1"/>
          <p:nvPr>
            <p:ph idx="4" type="subTitle"/>
          </p:nvPr>
        </p:nvSpPr>
        <p:spPr>
          <a:xfrm>
            <a:off x="1997950" y="3974897"/>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1" name="Google Shape;3451;p91"/>
          <p:cNvSpPr txBox="1"/>
          <p:nvPr>
            <p:ph idx="5" type="subTitle"/>
          </p:nvPr>
        </p:nvSpPr>
        <p:spPr>
          <a:xfrm>
            <a:off x="1997950" y="2459875"/>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52" name="Google Shape;3452;p91"/>
          <p:cNvSpPr txBox="1"/>
          <p:nvPr>
            <p:ph idx="6" type="subTitle"/>
          </p:nvPr>
        </p:nvSpPr>
        <p:spPr>
          <a:xfrm>
            <a:off x="1997950" y="3611450"/>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3453" name="Shape 3453"/>
        <p:cNvGrpSpPr/>
        <p:nvPr/>
      </p:nvGrpSpPr>
      <p:grpSpPr>
        <a:xfrm>
          <a:off x="0" y="0"/>
          <a:ext cx="0" cy="0"/>
          <a:chOff x="0" y="0"/>
          <a:chExt cx="0" cy="0"/>
        </a:xfrm>
      </p:grpSpPr>
      <p:pic>
        <p:nvPicPr>
          <p:cNvPr id="3454" name="Google Shape;3454;p9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455" name="Google Shape;3455;p92"/>
          <p:cNvGrpSpPr/>
          <p:nvPr/>
        </p:nvGrpSpPr>
        <p:grpSpPr>
          <a:xfrm>
            <a:off x="1673899" y="1332161"/>
            <a:ext cx="2493777" cy="2279278"/>
            <a:chOff x="-4877750" y="-26075"/>
            <a:chExt cx="3721500" cy="3401400"/>
          </a:xfrm>
        </p:grpSpPr>
        <p:cxnSp>
          <p:nvCxnSpPr>
            <p:cNvPr id="3456" name="Google Shape;3456;p9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57" name="Google Shape;3457;p9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58" name="Google Shape;3458;p9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59" name="Google Shape;3459;p9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60" name="Google Shape;3460;p9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61" name="Google Shape;3461;p9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62" name="Google Shape;3462;p9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63" name="Google Shape;3463;p9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64" name="Google Shape;3464;p9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65" name="Google Shape;3465;p9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66" name="Google Shape;3466;p9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67" name="Google Shape;3467;p9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68" name="Google Shape;3468;p9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69" name="Google Shape;3469;p9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70" name="Google Shape;3470;p9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71" name="Google Shape;3471;p9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472" name="Google Shape;3472;p9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73" name="Google Shape;3473;p9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74" name="Google Shape;3474;p9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475" name="Google Shape;3475;p92"/>
          <p:cNvGrpSpPr/>
          <p:nvPr/>
        </p:nvGrpSpPr>
        <p:grpSpPr>
          <a:xfrm>
            <a:off x="3710450" y="551296"/>
            <a:ext cx="4403425" cy="4383300"/>
            <a:chOff x="3111400" y="687400"/>
            <a:chExt cx="4403425" cy="4383300"/>
          </a:xfrm>
        </p:grpSpPr>
        <p:sp>
          <p:nvSpPr>
            <p:cNvPr id="3476" name="Google Shape;3476;p92"/>
            <p:cNvSpPr/>
            <p:nvPr/>
          </p:nvSpPr>
          <p:spPr>
            <a:xfrm>
              <a:off x="3111400" y="687400"/>
              <a:ext cx="4403100" cy="4383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92"/>
            <p:cNvSpPr/>
            <p:nvPr/>
          </p:nvSpPr>
          <p:spPr>
            <a:xfrm>
              <a:off x="3111725" y="687400"/>
              <a:ext cx="4403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8" name="Google Shape;3478;p9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479" name="Google Shape;3479;p92"/>
            <p:cNvGrpSpPr/>
            <p:nvPr/>
          </p:nvGrpSpPr>
          <p:grpSpPr>
            <a:xfrm>
              <a:off x="6899500" y="775681"/>
              <a:ext cx="159637" cy="159637"/>
              <a:chOff x="3492150" y="2030125"/>
              <a:chExt cx="96300" cy="96300"/>
            </a:xfrm>
          </p:grpSpPr>
          <p:cxnSp>
            <p:nvCxnSpPr>
              <p:cNvPr id="3480" name="Google Shape;3480;p9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481" name="Google Shape;3481;p9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482" name="Google Shape;3482;p9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3" name="Google Shape;3483;p92"/>
          <p:cNvSpPr txBox="1"/>
          <p:nvPr>
            <p:ph type="title"/>
          </p:nvPr>
        </p:nvSpPr>
        <p:spPr>
          <a:xfrm>
            <a:off x="1298625" y="3293825"/>
            <a:ext cx="2424600" cy="119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84" name="Google Shape;3484;p92"/>
          <p:cNvSpPr txBox="1"/>
          <p:nvPr>
            <p:ph idx="1" type="subTitle"/>
          </p:nvPr>
        </p:nvSpPr>
        <p:spPr>
          <a:xfrm>
            <a:off x="4337300" y="1308433"/>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85" name="Google Shape;3485;p92"/>
          <p:cNvSpPr txBox="1"/>
          <p:nvPr>
            <p:ph idx="2" type="subTitle"/>
          </p:nvPr>
        </p:nvSpPr>
        <p:spPr>
          <a:xfrm>
            <a:off x="4337300" y="16720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6" name="Google Shape;3486;p92"/>
          <p:cNvSpPr txBox="1"/>
          <p:nvPr>
            <p:ph idx="3" type="subTitle"/>
          </p:nvPr>
        </p:nvSpPr>
        <p:spPr>
          <a:xfrm>
            <a:off x="4337300" y="282345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7" name="Google Shape;3487;p92"/>
          <p:cNvSpPr txBox="1"/>
          <p:nvPr>
            <p:ph idx="4" type="subTitle"/>
          </p:nvPr>
        </p:nvSpPr>
        <p:spPr>
          <a:xfrm>
            <a:off x="4337300" y="3974906"/>
            <a:ext cx="3149700" cy="6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8" name="Google Shape;3488;p92"/>
          <p:cNvSpPr txBox="1"/>
          <p:nvPr>
            <p:ph idx="5" type="subTitle"/>
          </p:nvPr>
        </p:nvSpPr>
        <p:spPr>
          <a:xfrm>
            <a:off x="4337300" y="2459946"/>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89" name="Google Shape;3489;p92"/>
          <p:cNvSpPr txBox="1"/>
          <p:nvPr>
            <p:ph idx="6" type="subTitle"/>
          </p:nvPr>
        </p:nvSpPr>
        <p:spPr>
          <a:xfrm>
            <a:off x="4337300" y="3611458"/>
            <a:ext cx="3149700" cy="363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490" name="Shape 3490"/>
        <p:cNvGrpSpPr/>
        <p:nvPr/>
      </p:nvGrpSpPr>
      <p:grpSpPr>
        <a:xfrm>
          <a:off x="0" y="0"/>
          <a:ext cx="0" cy="0"/>
          <a:chOff x="0" y="0"/>
          <a:chExt cx="0" cy="0"/>
        </a:xfrm>
      </p:grpSpPr>
      <p:grpSp>
        <p:nvGrpSpPr>
          <p:cNvPr id="3491" name="Google Shape;3491;p93"/>
          <p:cNvGrpSpPr/>
          <p:nvPr/>
        </p:nvGrpSpPr>
        <p:grpSpPr>
          <a:xfrm>
            <a:off x="-263576" y="-90314"/>
            <a:ext cx="2493777" cy="2279278"/>
            <a:chOff x="-4877750" y="-26075"/>
            <a:chExt cx="3721500" cy="3401400"/>
          </a:xfrm>
        </p:grpSpPr>
        <p:cxnSp>
          <p:nvCxnSpPr>
            <p:cNvPr id="3492" name="Google Shape;3492;p9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93" name="Google Shape;3493;p9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94" name="Google Shape;3494;p9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95" name="Google Shape;3495;p9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96" name="Google Shape;3496;p9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97" name="Google Shape;3497;p9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98" name="Google Shape;3498;p9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499" name="Google Shape;3499;p9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00" name="Google Shape;3500;p9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01" name="Google Shape;3501;p9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02" name="Google Shape;3502;p9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03" name="Google Shape;3503;p9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04" name="Google Shape;3504;p9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05" name="Google Shape;3505;p9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06" name="Google Shape;3506;p9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07" name="Google Shape;3507;p9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08" name="Google Shape;3508;p9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09" name="Google Shape;3509;p9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10" name="Google Shape;3510;p9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3511" name="Google Shape;3511;p9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512" name="Google Shape;3512;p93"/>
          <p:cNvGrpSpPr/>
          <p:nvPr/>
        </p:nvGrpSpPr>
        <p:grpSpPr>
          <a:xfrm>
            <a:off x="202275" y="211950"/>
            <a:ext cx="8739453" cy="4719600"/>
            <a:chOff x="-1224775" y="687400"/>
            <a:chExt cx="8739453" cy="4719600"/>
          </a:xfrm>
        </p:grpSpPr>
        <p:sp>
          <p:nvSpPr>
            <p:cNvPr id="3513" name="Google Shape;3513;p93"/>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93"/>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5" name="Google Shape;3515;p9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516" name="Google Shape;3516;p93"/>
            <p:cNvGrpSpPr/>
            <p:nvPr/>
          </p:nvGrpSpPr>
          <p:grpSpPr>
            <a:xfrm>
              <a:off x="6899500" y="775681"/>
              <a:ext cx="159637" cy="159637"/>
              <a:chOff x="3492150" y="2030125"/>
              <a:chExt cx="96300" cy="96300"/>
            </a:xfrm>
          </p:grpSpPr>
          <p:cxnSp>
            <p:nvCxnSpPr>
              <p:cNvPr id="3517" name="Google Shape;3517;p9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518" name="Google Shape;3518;p9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519" name="Google Shape;3519;p9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0" name="Google Shape;3520;p93"/>
          <p:cNvSpPr txBox="1"/>
          <p:nvPr>
            <p:ph idx="1" type="subTitle"/>
          </p:nvPr>
        </p:nvSpPr>
        <p:spPr>
          <a:xfrm>
            <a:off x="1388957" y="1459475"/>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21" name="Google Shape;3521;p93"/>
          <p:cNvSpPr txBox="1"/>
          <p:nvPr>
            <p:ph idx="2" type="subTitle"/>
          </p:nvPr>
        </p:nvSpPr>
        <p:spPr>
          <a:xfrm>
            <a:off x="1388956" y="1921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2" name="Google Shape;3522;p93"/>
          <p:cNvSpPr txBox="1"/>
          <p:nvPr>
            <p:ph idx="3" type="subTitle"/>
          </p:nvPr>
        </p:nvSpPr>
        <p:spPr>
          <a:xfrm>
            <a:off x="5831444" y="1921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3" name="Google Shape;3523;p93"/>
          <p:cNvSpPr txBox="1"/>
          <p:nvPr>
            <p:ph idx="4" type="subTitle"/>
          </p:nvPr>
        </p:nvSpPr>
        <p:spPr>
          <a:xfrm>
            <a:off x="1388956" y="3532050"/>
            <a:ext cx="19236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4" name="Google Shape;3524;p93"/>
          <p:cNvSpPr txBox="1"/>
          <p:nvPr>
            <p:ph idx="5" type="subTitle"/>
          </p:nvPr>
        </p:nvSpPr>
        <p:spPr>
          <a:xfrm>
            <a:off x="5831444" y="3532050"/>
            <a:ext cx="19236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5" name="Google Shape;3525;p93"/>
          <p:cNvSpPr txBox="1"/>
          <p:nvPr>
            <p:ph idx="6" type="subTitle"/>
          </p:nvPr>
        </p:nvSpPr>
        <p:spPr>
          <a:xfrm>
            <a:off x="1388957" y="3070350"/>
            <a:ext cx="1923600" cy="4617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26" name="Google Shape;3526;p93"/>
          <p:cNvSpPr txBox="1"/>
          <p:nvPr>
            <p:ph idx="7" type="subTitle"/>
          </p:nvPr>
        </p:nvSpPr>
        <p:spPr>
          <a:xfrm>
            <a:off x="5831444" y="1459475"/>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27" name="Google Shape;3527;p93"/>
          <p:cNvSpPr txBox="1"/>
          <p:nvPr>
            <p:ph idx="8" type="subTitle"/>
          </p:nvPr>
        </p:nvSpPr>
        <p:spPr>
          <a:xfrm>
            <a:off x="5831444" y="3070350"/>
            <a:ext cx="1923600" cy="461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28" name="Google Shape;3528;p93"/>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3529" name="Shape 3529"/>
        <p:cNvGrpSpPr/>
        <p:nvPr/>
      </p:nvGrpSpPr>
      <p:grpSpPr>
        <a:xfrm>
          <a:off x="0" y="0"/>
          <a:ext cx="0" cy="0"/>
          <a:chOff x="0" y="0"/>
          <a:chExt cx="0" cy="0"/>
        </a:xfrm>
      </p:grpSpPr>
      <p:grpSp>
        <p:nvGrpSpPr>
          <p:cNvPr id="3530" name="Google Shape;3530;p94"/>
          <p:cNvGrpSpPr/>
          <p:nvPr/>
        </p:nvGrpSpPr>
        <p:grpSpPr>
          <a:xfrm>
            <a:off x="-263576" y="-90314"/>
            <a:ext cx="2493777" cy="2279278"/>
            <a:chOff x="-4877750" y="-26075"/>
            <a:chExt cx="3721500" cy="3401400"/>
          </a:xfrm>
        </p:grpSpPr>
        <p:cxnSp>
          <p:nvCxnSpPr>
            <p:cNvPr id="3531" name="Google Shape;3531;p9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32" name="Google Shape;3532;p9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33" name="Google Shape;3533;p9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34" name="Google Shape;3534;p9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35" name="Google Shape;3535;p9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36" name="Google Shape;3536;p9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37" name="Google Shape;3537;p9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38" name="Google Shape;3538;p9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39" name="Google Shape;3539;p9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40" name="Google Shape;3540;p9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41" name="Google Shape;3541;p9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42" name="Google Shape;3542;p9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43" name="Google Shape;3543;p9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44" name="Google Shape;3544;p9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45" name="Google Shape;3545;p9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46" name="Google Shape;3546;p9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547" name="Google Shape;3547;p9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48" name="Google Shape;3548;p9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49" name="Google Shape;3549;p9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3550" name="Google Shape;3550;p9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551" name="Google Shape;3551;p94"/>
          <p:cNvGrpSpPr/>
          <p:nvPr/>
        </p:nvGrpSpPr>
        <p:grpSpPr>
          <a:xfrm>
            <a:off x="202275" y="211950"/>
            <a:ext cx="8739453" cy="4719600"/>
            <a:chOff x="-1224775" y="687400"/>
            <a:chExt cx="8739453" cy="4719600"/>
          </a:xfrm>
        </p:grpSpPr>
        <p:sp>
          <p:nvSpPr>
            <p:cNvPr id="3552" name="Google Shape;3552;p94"/>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4"/>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4" name="Google Shape;3554;p9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555" name="Google Shape;3555;p94"/>
            <p:cNvGrpSpPr/>
            <p:nvPr/>
          </p:nvGrpSpPr>
          <p:grpSpPr>
            <a:xfrm>
              <a:off x="6899500" y="775681"/>
              <a:ext cx="159637" cy="159637"/>
              <a:chOff x="3492150" y="2030125"/>
              <a:chExt cx="96300" cy="96300"/>
            </a:xfrm>
          </p:grpSpPr>
          <p:cxnSp>
            <p:nvCxnSpPr>
              <p:cNvPr id="3556" name="Google Shape;3556;p9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557" name="Google Shape;3557;p9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558" name="Google Shape;3558;p9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9" name="Google Shape;3559;p94"/>
          <p:cNvSpPr txBox="1"/>
          <p:nvPr>
            <p:ph idx="1" type="subTitle"/>
          </p:nvPr>
        </p:nvSpPr>
        <p:spPr>
          <a:xfrm>
            <a:off x="2537251" y="1401700"/>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60" name="Google Shape;3560;p94"/>
          <p:cNvSpPr txBox="1"/>
          <p:nvPr>
            <p:ph idx="2" type="subTitle"/>
          </p:nvPr>
        </p:nvSpPr>
        <p:spPr>
          <a:xfrm>
            <a:off x="4063638" y="1390150"/>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1" name="Google Shape;3561;p94"/>
          <p:cNvSpPr txBox="1"/>
          <p:nvPr>
            <p:ph idx="3" type="subTitle"/>
          </p:nvPr>
        </p:nvSpPr>
        <p:spPr>
          <a:xfrm>
            <a:off x="4063638" y="3993784"/>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2" name="Google Shape;3562;p94"/>
          <p:cNvSpPr txBox="1"/>
          <p:nvPr>
            <p:ph idx="4" type="subTitle"/>
          </p:nvPr>
        </p:nvSpPr>
        <p:spPr>
          <a:xfrm>
            <a:off x="4063638" y="2258028"/>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3" name="Google Shape;3563;p94"/>
          <p:cNvSpPr txBox="1"/>
          <p:nvPr>
            <p:ph idx="5" type="subTitle"/>
          </p:nvPr>
        </p:nvSpPr>
        <p:spPr>
          <a:xfrm>
            <a:off x="4063638" y="3125906"/>
            <a:ext cx="35799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4" name="Google Shape;3564;p94"/>
          <p:cNvSpPr txBox="1"/>
          <p:nvPr>
            <p:ph idx="6" type="subTitle"/>
          </p:nvPr>
        </p:nvSpPr>
        <p:spPr>
          <a:xfrm>
            <a:off x="2537251" y="2269578"/>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65" name="Google Shape;3565;p94"/>
          <p:cNvSpPr txBox="1"/>
          <p:nvPr>
            <p:ph idx="7" type="subTitle"/>
          </p:nvPr>
        </p:nvSpPr>
        <p:spPr>
          <a:xfrm>
            <a:off x="2537250" y="4005334"/>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66" name="Google Shape;3566;p94"/>
          <p:cNvSpPr txBox="1"/>
          <p:nvPr>
            <p:ph idx="8" type="subTitle"/>
          </p:nvPr>
        </p:nvSpPr>
        <p:spPr>
          <a:xfrm>
            <a:off x="2537250" y="3137456"/>
            <a:ext cx="1386900" cy="461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67" name="Google Shape;3567;p94"/>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568" name="Shape 3568"/>
        <p:cNvGrpSpPr/>
        <p:nvPr/>
      </p:nvGrpSpPr>
      <p:grpSpPr>
        <a:xfrm>
          <a:off x="0" y="0"/>
          <a:ext cx="0" cy="0"/>
          <a:chOff x="0" y="0"/>
          <a:chExt cx="0" cy="0"/>
        </a:xfrm>
      </p:grpSpPr>
      <p:pic>
        <p:nvPicPr>
          <p:cNvPr id="3569" name="Google Shape;3569;p95"/>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570" name="Google Shape;3570;p95"/>
          <p:cNvGrpSpPr/>
          <p:nvPr/>
        </p:nvGrpSpPr>
        <p:grpSpPr>
          <a:xfrm>
            <a:off x="202275" y="211950"/>
            <a:ext cx="8739453" cy="4719600"/>
            <a:chOff x="-1224775" y="687400"/>
            <a:chExt cx="8739453" cy="4719600"/>
          </a:xfrm>
        </p:grpSpPr>
        <p:sp>
          <p:nvSpPr>
            <p:cNvPr id="3571" name="Google Shape;3571;p95"/>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95"/>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3" name="Google Shape;3573;p95"/>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574" name="Google Shape;3574;p95"/>
            <p:cNvGrpSpPr/>
            <p:nvPr/>
          </p:nvGrpSpPr>
          <p:grpSpPr>
            <a:xfrm>
              <a:off x="6899500" y="775681"/>
              <a:ext cx="159637" cy="159637"/>
              <a:chOff x="3492150" y="2030125"/>
              <a:chExt cx="96300" cy="96300"/>
            </a:xfrm>
          </p:grpSpPr>
          <p:cxnSp>
            <p:nvCxnSpPr>
              <p:cNvPr id="3575" name="Google Shape;3575;p95"/>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576" name="Google Shape;3576;p95"/>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577" name="Google Shape;3577;p95"/>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8" name="Google Shape;3578;p95"/>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79" name="Google Shape;3579;p95"/>
          <p:cNvSpPr txBox="1"/>
          <p:nvPr>
            <p:ph idx="1" type="subTitle"/>
          </p:nvPr>
        </p:nvSpPr>
        <p:spPr>
          <a:xfrm>
            <a:off x="719783" y="236541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0" name="Google Shape;3580;p95"/>
          <p:cNvSpPr txBox="1"/>
          <p:nvPr>
            <p:ph idx="2" type="subTitle"/>
          </p:nvPr>
        </p:nvSpPr>
        <p:spPr>
          <a:xfrm>
            <a:off x="3483750"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1" name="Google Shape;3581;p95"/>
          <p:cNvSpPr txBox="1"/>
          <p:nvPr>
            <p:ph idx="3" type="subTitle"/>
          </p:nvPr>
        </p:nvSpPr>
        <p:spPr>
          <a:xfrm>
            <a:off x="6247717" y="236541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2" name="Google Shape;3582;p95"/>
          <p:cNvSpPr txBox="1"/>
          <p:nvPr>
            <p:ph idx="4" type="subTitle"/>
          </p:nvPr>
        </p:nvSpPr>
        <p:spPr>
          <a:xfrm>
            <a:off x="719783" y="4123700"/>
            <a:ext cx="2172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3" name="Google Shape;3583;p95"/>
          <p:cNvSpPr txBox="1"/>
          <p:nvPr>
            <p:ph idx="5" type="subTitle"/>
          </p:nvPr>
        </p:nvSpPr>
        <p:spPr>
          <a:xfrm>
            <a:off x="3483750"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4" name="Google Shape;3584;p95"/>
          <p:cNvSpPr txBox="1"/>
          <p:nvPr>
            <p:ph idx="6" type="subTitle"/>
          </p:nvPr>
        </p:nvSpPr>
        <p:spPr>
          <a:xfrm>
            <a:off x="6247717" y="4123700"/>
            <a:ext cx="2176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5" name="Google Shape;3585;p95"/>
          <p:cNvSpPr txBox="1"/>
          <p:nvPr>
            <p:ph idx="7" type="subTitle"/>
          </p:nvPr>
        </p:nvSpPr>
        <p:spPr>
          <a:xfrm>
            <a:off x="719783" y="194125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86" name="Google Shape;3586;p95"/>
          <p:cNvSpPr txBox="1"/>
          <p:nvPr>
            <p:ph idx="8" type="subTitle"/>
          </p:nvPr>
        </p:nvSpPr>
        <p:spPr>
          <a:xfrm>
            <a:off x="3483750"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87" name="Google Shape;3587;p95"/>
          <p:cNvSpPr txBox="1"/>
          <p:nvPr>
            <p:ph idx="9" type="subTitle"/>
          </p:nvPr>
        </p:nvSpPr>
        <p:spPr>
          <a:xfrm>
            <a:off x="6247717" y="194125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88" name="Google Shape;3588;p95"/>
          <p:cNvSpPr txBox="1"/>
          <p:nvPr>
            <p:ph idx="13" type="subTitle"/>
          </p:nvPr>
        </p:nvSpPr>
        <p:spPr>
          <a:xfrm>
            <a:off x="719783" y="3695000"/>
            <a:ext cx="21720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89" name="Google Shape;3589;p95"/>
          <p:cNvSpPr txBox="1"/>
          <p:nvPr>
            <p:ph idx="14" type="subTitle"/>
          </p:nvPr>
        </p:nvSpPr>
        <p:spPr>
          <a:xfrm>
            <a:off x="3483750"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90" name="Google Shape;3590;p95"/>
          <p:cNvSpPr txBox="1"/>
          <p:nvPr>
            <p:ph idx="15" type="subTitle"/>
          </p:nvPr>
        </p:nvSpPr>
        <p:spPr>
          <a:xfrm>
            <a:off x="6247717" y="3695000"/>
            <a:ext cx="2176500" cy="426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591" name="Shape 3591"/>
        <p:cNvGrpSpPr/>
        <p:nvPr/>
      </p:nvGrpSpPr>
      <p:grpSpPr>
        <a:xfrm>
          <a:off x="0" y="0"/>
          <a:ext cx="0" cy="0"/>
          <a:chOff x="0" y="0"/>
          <a:chExt cx="0" cy="0"/>
        </a:xfrm>
      </p:grpSpPr>
      <p:pic>
        <p:nvPicPr>
          <p:cNvPr id="3592" name="Google Shape;3592;p96"/>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593" name="Google Shape;3593;p96"/>
          <p:cNvGrpSpPr/>
          <p:nvPr/>
        </p:nvGrpSpPr>
        <p:grpSpPr>
          <a:xfrm>
            <a:off x="7056649" y="-175564"/>
            <a:ext cx="2493777" cy="2279278"/>
            <a:chOff x="-4877750" y="-26075"/>
            <a:chExt cx="3721500" cy="3401400"/>
          </a:xfrm>
        </p:grpSpPr>
        <p:cxnSp>
          <p:nvCxnSpPr>
            <p:cNvPr id="3594" name="Google Shape;3594;p9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95" name="Google Shape;3595;p9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96" name="Google Shape;3596;p9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97" name="Google Shape;3597;p9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98" name="Google Shape;3598;p9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599" name="Google Shape;3599;p9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00" name="Google Shape;3600;p9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01" name="Google Shape;3601;p9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02" name="Google Shape;3602;p9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03" name="Google Shape;3603;p9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04" name="Google Shape;3604;p9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05" name="Google Shape;3605;p9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06" name="Google Shape;3606;p9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07" name="Google Shape;3607;p9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08" name="Google Shape;3608;p9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09" name="Google Shape;3609;p9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10" name="Google Shape;3610;p9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11" name="Google Shape;3611;p9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12" name="Google Shape;3612;p9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613" name="Google Shape;3613;p96"/>
          <p:cNvGrpSpPr/>
          <p:nvPr/>
        </p:nvGrpSpPr>
        <p:grpSpPr>
          <a:xfrm>
            <a:off x="-1007051" y="1432111"/>
            <a:ext cx="2493777" cy="2279278"/>
            <a:chOff x="-4877750" y="-26075"/>
            <a:chExt cx="3721500" cy="3401400"/>
          </a:xfrm>
        </p:grpSpPr>
        <p:cxnSp>
          <p:nvCxnSpPr>
            <p:cNvPr id="3614" name="Google Shape;3614;p96"/>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15" name="Google Shape;3615;p96"/>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16" name="Google Shape;3616;p96"/>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17" name="Google Shape;3617;p96"/>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18" name="Google Shape;3618;p96"/>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19" name="Google Shape;3619;p96"/>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20" name="Google Shape;3620;p96"/>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21" name="Google Shape;3621;p96"/>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22" name="Google Shape;3622;p96"/>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23" name="Google Shape;3623;p96"/>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24" name="Google Shape;3624;p96"/>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25" name="Google Shape;3625;p96"/>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26" name="Google Shape;3626;p96"/>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27" name="Google Shape;3627;p96"/>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28" name="Google Shape;3628;p96"/>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29" name="Google Shape;3629;p96"/>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30" name="Google Shape;3630;p96"/>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31" name="Google Shape;3631;p96"/>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32" name="Google Shape;3632;p96"/>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633" name="Google Shape;3633;p96"/>
          <p:cNvGrpSpPr/>
          <p:nvPr/>
        </p:nvGrpSpPr>
        <p:grpSpPr>
          <a:xfrm>
            <a:off x="1285350" y="203925"/>
            <a:ext cx="6573304" cy="4735500"/>
            <a:chOff x="1000650" y="105497"/>
            <a:chExt cx="6573304" cy="4735500"/>
          </a:xfrm>
        </p:grpSpPr>
        <p:grpSp>
          <p:nvGrpSpPr>
            <p:cNvPr id="3634" name="Google Shape;3634;p96"/>
            <p:cNvGrpSpPr/>
            <p:nvPr/>
          </p:nvGrpSpPr>
          <p:grpSpPr>
            <a:xfrm>
              <a:off x="1000650" y="105497"/>
              <a:ext cx="6573304" cy="4735500"/>
              <a:chOff x="1000650" y="105497"/>
              <a:chExt cx="6573304" cy="4735500"/>
            </a:xfrm>
          </p:grpSpPr>
          <p:sp>
            <p:nvSpPr>
              <p:cNvPr id="3635" name="Google Shape;3635;p96"/>
              <p:cNvSpPr/>
              <p:nvPr/>
            </p:nvSpPr>
            <p:spPr>
              <a:xfrm>
                <a:off x="1000650" y="105497"/>
                <a:ext cx="6573300" cy="47355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96"/>
              <p:cNvSpPr/>
              <p:nvPr/>
            </p:nvSpPr>
            <p:spPr>
              <a:xfrm>
                <a:off x="1000654" y="105500"/>
                <a:ext cx="6573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37" name="Google Shape;3637;p96"/>
            <p:cNvCxnSpPr/>
            <p:nvPr/>
          </p:nvCxnSpPr>
          <p:spPr>
            <a:xfrm>
              <a:off x="6658855" y="3533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638" name="Google Shape;3638;p96"/>
            <p:cNvGrpSpPr/>
            <p:nvPr/>
          </p:nvGrpSpPr>
          <p:grpSpPr>
            <a:xfrm>
              <a:off x="6959287" y="193781"/>
              <a:ext cx="159637" cy="159637"/>
              <a:chOff x="3492150" y="2030125"/>
              <a:chExt cx="96300" cy="96300"/>
            </a:xfrm>
          </p:grpSpPr>
          <p:cxnSp>
            <p:nvCxnSpPr>
              <p:cNvPr id="3639" name="Google Shape;3639;p96"/>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640" name="Google Shape;3640;p96"/>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641" name="Google Shape;3641;p96"/>
            <p:cNvSpPr/>
            <p:nvPr/>
          </p:nvSpPr>
          <p:spPr>
            <a:xfrm>
              <a:off x="7259484" y="1937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2" name="Google Shape;3642;p96"/>
          <p:cNvSpPr txBox="1"/>
          <p:nvPr>
            <p:ph hasCustomPrompt="1" type="title"/>
          </p:nvPr>
        </p:nvSpPr>
        <p:spPr>
          <a:xfrm>
            <a:off x="2527500" y="6924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43" name="Google Shape;3643;p96"/>
          <p:cNvSpPr txBox="1"/>
          <p:nvPr>
            <p:ph idx="1" type="subTitle"/>
          </p:nvPr>
        </p:nvSpPr>
        <p:spPr>
          <a:xfrm>
            <a:off x="2527500" y="14445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4" name="Google Shape;3644;p96"/>
          <p:cNvSpPr txBox="1"/>
          <p:nvPr>
            <p:ph hasCustomPrompt="1" idx="2" type="title"/>
          </p:nvPr>
        </p:nvSpPr>
        <p:spPr>
          <a:xfrm>
            <a:off x="2527500" y="20518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45" name="Google Shape;3645;p96"/>
          <p:cNvSpPr txBox="1"/>
          <p:nvPr>
            <p:ph idx="3" type="subTitle"/>
          </p:nvPr>
        </p:nvSpPr>
        <p:spPr>
          <a:xfrm>
            <a:off x="2527500" y="2803894"/>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6" name="Google Shape;3646;p96"/>
          <p:cNvSpPr txBox="1"/>
          <p:nvPr>
            <p:ph hasCustomPrompt="1" idx="4" type="title"/>
          </p:nvPr>
        </p:nvSpPr>
        <p:spPr>
          <a:xfrm>
            <a:off x="2527500" y="3411200"/>
            <a:ext cx="4089000" cy="75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47" name="Google Shape;3647;p96"/>
          <p:cNvSpPr txBox="1"/>
          <p:nvPr>
            <p:ph idx="5" type="subTitle"/>
          </p:nvPr>
        </p:nvSpPr>
        <p:spPr>
          <a:xfrm>
            <a:off x="2527500" y="4163300"/>
            <a:ext cx="4089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648" name="Shape 3648"/>
        <p:cNvGrpSpPr/>
        <p:nvPr/>
      </p:nvGrpSpPr>
      <p:grpSpPr>
        <a:xfrm>
          <a:off x="0" y="0"/>
          <a:ext cx="0" cy="0"/>
          <a:chOff x="0" y="0"/>
          <a:chExt cx="0" cy="0"/>
        </a:xfrm>
      </p:grpSpPr>
      <p:pic>
        <p:nvPicPr>
          <p:cNvPr id="3649" name="Google Shape;3649;p97"/>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650" name="Google Shape;3650;p97"/>
          <p:cNvGrpSpPr/>
          <p:nvPr/>
        </p:nvGrpSpPr>
        <p:grpSpPr>
          <a:xfrm>
            <a:off x="2289211" y="4049836"/>
            <a:ext cx="2493777" cy="2279278"/>
            <a:chOff x="-4877750" y="-26075"/>
            <a:chExt cx="3721500" cy="3401400"/>
          </a:xfrm>
        </p:grpSpPr>
        <p:cxnSp>
          <p:nvCxnSpPr>
            <p:cNvPr id="3651" name="Google Shape;3651;p97"/>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52" name="Google Shape;3652;p97"/>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53" name="Google Shape;3653;p97"/>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54" name="Google Shape;3654;p97"/>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55" name="Google Shape;3655;p97"/>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56" name="Google Shape;3656;p97"/>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57" name="Google Shape;3657;p97"/>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58" name="Google Shape;3658;p97"/>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59" name="Google Shape;3659;p97"/>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60" name="Google Shape;3660;p97"/>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61" name="Google Shape;3661;p97"/>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62" name="Google Shape;3662;p97"/>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63" name="Google Shape;3663;p97"/>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64" name="Google Shape;3664;p97"/>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65" name="Google Shape;3665;p97"/>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66" name="Google Shape;3666;p97"/>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667" name="Google Shape;3667;p97"/>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68" name="Google Shape;3668;p97"/>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669" name="Google Shape;3669;p97"/>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670" name="Google Shape;3670;p97"/>
          <p:cNvGrpSpPr/>
          <p:nvPr/>
        </p:nvGrpSpPr>
        <p:grpSpPr>
          <a:xfrm>
            <a:off x="925662" y="364075"/>
            <a:ext cx="5455517" cy="3875400"/>
            <a:chOff x="2058924" y="687400"/>
            <a:chExt cx="5455517" cy="3875400"/>
          </a:xfrm>
        </p:grpSpPr>
        <p:sp>
          <p:nvSpPr>
            <p:cNvPr id="3671" name="Google Shape;3671;p97"/>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97"/>
            <p:cNvSpPr/>
            <p:nvPr/>
          </p:nvSpPr>
          <p:spPr>
            <a:xfrm>
              <a:off x="2058942" y="687400"/>
              <a:ext cx="54555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3" name="Google Shape;3673;p97"/>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3674" name="Google Shape;3674;p97"/>
            <p:cNvGrpSpPr/>
            <p:nvPr/>
          </p:nvGrpSpPr>
          <p:grpSpPr>
            <a:xfrm>
              <a:off x="6899500" y="775681"/>
              <a:ext cx="159637" cy="159637"/>
              <a:chOff x="3492150" y="2030125"/>
              <a:chExt cx="96300" cy="96300"/>
            </a:xfrm>
          </p:grpSpPr>
          <p:cxnSp>
            <p:nvCxnSpPr>
              <p:cNvPr id="3675" name="Google Shape;3675;p97"/>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3676" name="Google Shape;3676;p97"/>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3677" name="Google Shape;3677;p97"/>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97"/>
          <p:cNvGrpSpPr/>
          <p:nvPr/>
        </p:nvGrpSpPr>
        <p:grpSpPr>
          <a:xfrm>
            <a:off x="1078062" y="516475"/>
            <a:ext cx="5455517" cy="3875400"/>
            <a:chOff x="2058924" y="687400"/>
            <a:chExt cx="5455517" cy="3875400"/>
          </a:xfrm>
        </p:grpSpPr>
        <p:sp>
          <p:nvSpPr>
            <p:cNvPr id="3679" name="Google Shape;3679;p97"/>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97"/>
            <p:cNvSpPr/>
            <p:nvPr/>
          </p:nvSpPr>
          <p:spPr>
            <a:xfrm>
              <a:off x="2058942" y="687400"/>
              <a:ext cx="54555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1" name="Google Shape;3681;p9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682" name="Google Shape;3682;p97"/>
            <p:cNvGrpSpPr/>
            <p:nvPr/>
          </p:nvGrpSpPr>
          <p:grpSpPr>
            <a:xfrm>
              <a:off x="6899500" y="775681"/>
              <a:ext cx="159637" cy="159637"/>
              <a:chOff x="3492150" y="2030125"/>
              <a:chExt cx="96300" cy="96300"/>
            </a:xfrm>
          </p:grpSpPr>
          <p:cxnSp>
            <p:nvCxnSpPr>
              <p:cNvPr id="3683" name="Google Shape;3683;p9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684" name="Google Shape;3684;p9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685" name="Google Shape;3685;p9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97"/>
          <p:cNvGrpSpPr/>
          <p:nvPr/>
        </p:nvGrpSpPr>
        <p:grpSpPr>
          <a:xfrm>
            <a:off x="1230462" y="668875"/>
            <a:ext cx="5455517" cy="3875400"/>
            <a:chOff x="2058924" y="687400"/>
            <a:chExt cx="5455517" cy="3875400"/>
          </a:xfrm>
        </p:grpSpPr>
        <p:sp>
          <p:nvSpPr>
            <p:cNvPr id="3687" name="Google Shape;3687;p97"/>
            <p:cNvSpPr/>
            <p:nvPr/>
          </p:nvSpPr>
          <p:spPr>
            <a:xfrm>
              <a:off x="2058924" y="687400"/>
              <a:ext cx="5455500" cy="387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97"/>
            <p:cNvSpPr/>
            <p:nvPr/>
          </p:nvSpPr>
          <p:spPr>
            <a:xfrm>
              <a:off x="2058942" y="687400"/>
              <a:ext cx="54555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9" name="Google Shape;3689;p9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690" name="Google Shape;3690;p97"/>
            <p:cNvGrpSpPr/>
            <p:nvPr/>
          </p:nvGrpSpPr>
          <p:grpSpPr>
            <a:xfrm>
              <a:off x="6899500" y="775681"/>
              <a:ext cx="159637" cy="159637"/>
              <a:chOff x="3492150" y="2030125"/>
              <a:chExt cx="96300" cy="96300"/>
            </a:xfrm>
          </p:grpSpPr>
          <p:cxnSp>
            <p:nvCxnSpPr>
              <p:cNvPr id="3691" name="Google Shape;3691;p9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692" name="Google Shape;3692;p9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693" name="Google Shape;3693;p9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97"/>
          <p:cNvGrpSpPr/>
          <p:nvPr/>
        </p:nvGrpSpPr>
        <p:grpSpPr>
          <a:xfrm>
            <a:off x="5686272" y="3345625"/>
            <a:ext cx="2961609" cy="1449900"/>
            <a:chOff x="5467297" y="3548600"/>
            <a:chExt cx="2961609" cy="1449900"/>
          </a:xfrm>
        </p:grpSpPr>
        <p:grpSp>
          <p:nvGrpSpPr>
            <p:cNvPr id="3695" name="Google Shape;3695;p97"/>
            <p:cNvGrpSpPr/>
            <p:nvPr/>
          </p:nvGrpSpPr>
          <p:grpSpPr>
            <a:xfrm>
              <a:off x="5467297" y="3548600"/>
              <a:ext cx="2961609" cy="1449900"/>
              <a:chOff x="5467297" y="3548600"/>
              <a:chExt cx="2961609" cy="1449900"/>
            </a:xfrm>
          </p:grpSpPr>
          <p:sp>
            <p:nvSpPr>
              <p:cNvPr id="3696" name="Google Shape;3696;p97"/>
              <p:cNvSpPr/>
              <p:nvPr/>
            </p:nvSpPr>
            <p:spPr>
              <a:xfrm>
                <a:off x="5467297" y="37838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97"/>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97"/>
            <p:cNvGrpSpPr/>
            <p:nvPr/>
          </p:nvGrpSpPr>
          <p:grpSpPr>
            <a:xfrm>
              <a:off x="7513418" y="3636824"/>
              <a:ext cx="760229" cy="159694"/>
              <a:chOff x="7513418" y="3484424"/>
              <a:chExt cx="760229" cy="159694"/>
            </a:xfrm>
          </p:grpSpPr>
          <p:cxnSp>
            <p:nvCxnSpPr>
              <p:cNvPr id="3699" name="Google Shape;3699;p97"/>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700" name="Google Shape;3700;p97"/>
              <p:cNvGrpSpPr/>
              <p:nvPr/>
            </p:nvGrpSpPr>
            <p:grpSpPr>
              <a:xfrm>
                <a:off x="7813850" y="3484481"/>
                <a:ext cx="159637" cy="159637"/>
                <a:chOff x="3492150" y="2030125"/>
                <a:chExt cx="96300" cy="96300"/>
              </a:xfrm>
            </p:grpSpPr>
            <p:cxnSp>
              <p:nvCxnSpPr>
                <p:cNvPr id="3701" name="Google Shape;3701;p9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702" name="Google Shape;3702;p9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703" name="Google Shape;3703;p97"/>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04" name="Google Shape;3704;p97"/>
          <p:cNvSpPr txBox="1"/>
          <p:nvPr>
            <p:ph type="ctrTitle"/>
          </p:nvPr>
        </p:nvSpPr>
        <p:spPr>
          <a:xfrm>
            <a:off x="1811275" y="1035250"/>
            <a:ext cx="4293900" cy="105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705" name="Google Shape;3705;p97"/>
          <p:cNvSpPr txBox="1"/>
          <p:nvPr>
            <p:ph idx="1" type="subTitle"/>
          </p:nvPr>
        </p:nvSpPr>
        <p:spPr>
          <a:xfrm>
            <a:off x="1811275" y="2090225"/>
            <a:ext cx="4293900" cy="125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706" name="Google Shape;3706;p97"/>
          <p:cNvSpPr txBox="1"/>
          <p:nvPr/>
        </p:nvSpPr>
        <p:spPr>
          <a:xfrm>
            <a:off x="5769825" y="3866050"/>
            <a:ext cx="2794500" cy="80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b="1" lang="en" sz="1200">
                <a:solidFill>
                  <a:schemeClr val="dk1"/>
                </a:solidFill>
                <a:uFill>
                  <a:noFill/>
                </a:uFill>
                <a:latin typeface="Barlow"/>
                <a:ea typeface="Barlow"/>
                <a:cs typeface="Barlow"/>
                <a:sym typeface="Barlow"/>
                <a:hlinkClick r:id="rId3">
                  <a:extLst>
                    <a:ext uri="{A12FA001-AC4F-418D-AE19-62706E023703}">
                      <ahyp:hlinkClr val="tx"/>
                    </a:ext>
                  </a:extLst>
                </a:hlinkClick>
              </a:rPr>
              <a:t>Slidesgo</a:t>
            </a:r>
            <a:r>
              <a:rPr lang="en" sz="1200">
                <a:solidFill>
                  <a:schemeClr val="dk1"/>
                </a:solidFill>
                <a:latin typeface="Barlow"/>
                <a:ea typeface="Barlow"/>
                <a:cs typeface="Barlow"/>
                <a:sym typeface="Barlow"/>
              </a:rPr>
              <a:t>, including icons by </a:t>
            </a:r>
            <a:r>
              <a:rPr b="1" lang="en" sz="1200">
                <a:solidFill>
                  <a:schemeClr val="dk1"/>
                </a:solidFill>
                <a:uFill>
                  <a:noFill/>
                </a:uFill>
                <a:latin typeface="Barlow"/>
                <a:ea typeface="Barlow"/>
                <a:cs typeface="Barlow"/>
                <a:sym typeface="Barlow"/>
                <a:hlinkClick r:id="rId4">
                  <a:extLst>
                    <a:ext uri="{A12FA001-AC4F-418D-AE19-62706E023703}">
                      <ahyp:hlinkClr val="tx"/>
                    </a:ext>
                  </a:extLst>
                </a:hlinkClick>
              </a:rPr>
              <a:t>Flaticon</a:t>
            </a:r>
            <a:r>
              <a:rPr b="1" lang="en" sz="1200">
                <a:solidFill>
                  <a:schemeClr val="dk1"/>
                </a:solidFill>
                <a:latin typeface="Barlow"/>
                <a:ea typeface="Barlow"/>
                <a:cs typeface="Barlow"/>
                <a:sym typeface="Barlow"/>
              </a:rPr>
              <a:t> </a:t>
            </a:r>
            <a:r>
              <a:rPr lang="en" sz="1200">
                <a:solidFill>
                  <a:schemeClr val="dk1"/>
                </a:solidFill>
                <a:latin typeface="Barlow"/>
                <a:ea typeface="Barlow"/>
                <a:cs typeface="Barlow"/>
                <a:sym typeface="Barlow"/>
              </a:rPr>
              <a:t>and infographics &amp; images by </a:t>
            </a:r>
            <a:r>
              <a:rPr b="1" lang="en" sz="1200">
                <a:solidFill>
                  <a:schemeClr val="dk1"/>
                </a:solidFill>
                <a:uFill>
                  <a:noFill/>
                </a:uFill>
                <a:latin typeface="Barlow"/>
                <a:ea typeface="Barlow"/>
                <a:cs typeface="Barlow"/>
                <a:sym typeface="Barlow"/>
                <a:hlinkClick r:id="rId5">
                  <a:extLst>
                    <a:ext uri="{A12FA001-AC4F-418D-AE19-62706E023703}">
                      <ahyp:hlinkClr val="tx"/>
                    </a:ext>
                  </a:extLst>
                </a:hlinkClick>
              </a:rPr>
              <a:t>Freepik</a:t>
            </a:r>
            <a:endParaRPr b="1" sz="1200">
              <a:solidFill>
                <a:schemeClr val="dk1"/>
              </a:solidFill>
              <a:latin typeface="Barlow"/>
              <a:ea typeface="Barlow"/>
              <a:cs typeface="Barlow"/>
              <a:sym typeface="Barlow"/>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707" name="Shape 3707"/>
        <p:cNvGrpSpPr/>
        <p:nvPr/>
      </p:nvGrpSpPr>
      <p:grpSpPr>
        <a:xfrm>
          <a:off x="0" y="0"/>
          <a:ext cx="0" cy="0"/>
          <a:chOff x="0" y="0"/>
          <a:chExt cx="0" cy="0"/>
        </a:xfrm>
      </p:grpSpPr>
      <p:pic>
        <p:nvPicPr>
          <p:cNvPr id="3708" name="Google Shape;3708;p98"/>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709" name="Google Shape;3709;p98"/>
          <p:cNvGrpSpPr/>
          <p:nvPr/>
        </p:nvGrpSpPr>
        <p:grpSpPr>
          <a:xfrm>
            <a:off x="6800449" y="813786"/>
            <a:ext cx="2493777" cy="2279278"/>
            <a:chOff x="-4877750" y="-26075"/>
            <a:chExt cx="3721500" cy="3401400"/>
          </a:xfrm>
        </p:grpSpPr>
        <p:cxnSp>
          <p:nvCxnSpPr>
            <p:cNvPr id="3710" name="Google Shape;3710;p9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11" name="Google Shape;3711;p9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12" name="Google Shape;3712;p9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13" name="Google Shape;3713;p9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14" name="Google Shape;3714;p9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15" name="Google Shape;3715;p9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16" name="Google Shape;3716;p9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17" name="Google Shape;3717;p9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18" name="Google Shape;3718;p9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19" name="Google Shape;3719;p9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20" name="Google Shape;3720;p9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21" name="Google Shape;3721;p9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22" name="Google Shape;3722;p9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23" name="Google Shape;3723;p9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24" name="Google Shape;3724;p9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25" name="Google Shape;3725;p9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26" name="Google Shape;3726;p9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27" name="Google Shape;3727;p9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28" name="Google Shape;3728;p9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729" name="Google Shape;3729;p98"/>
          <p:cNvGrpSpPr/>
          <p:nvPr/>
        </p:nvGrpSpPr>
        <p:grpSpPr>
          <a:xfrm>
            <a:off x="307649" y="2559236"/>
            <a:ext cx="2493777" cy="2279278"/>
            <a:chOff x="-4877750" y="-26075"/>
            <a:chExt cx="3721500" cy="3401400"/>
          </a:xfrm>
        </p:grpSpPr>
        <p:cxnSp>
          <p:nvCxnSpPr>
            <p:cNvPr id="3730" name="Google Shape;3730;p98"/>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31" name="Google Shape;3731;p98"/>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32" name="Google Shape;3732;p98"/>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33" name="Google Shape;3733;p98"/>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34" name="Google Shape;3734;p98"/>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35" name="Google Shape;3735;p98"/>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36" name="Google Shape;3736;p98"/>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37" name="Google Shape;3737;p98"/>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38" name="Google Shape;3738;p98"/>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39" name="Google Shape;3739;p98"/>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40" name="Google Shape;3740;p98"/>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41" name="Google Shape;3741;p98"/>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42" name="Google Shape;3742;p98"/>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43" name="Google Shape;3743;p98"/>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44" name="Google Shape;3744;p98"/>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45" name="Google Shape;3745;p98"/>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46" name="Google Shape;3746;p98"/>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47" name="Google Shape;3747;p98"/>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48" name="Google Shape;3748;p98"/>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749" name="Google Shape;3749;p98"/>
          <p:cNvGrpSpPr/>
          <p:nvPr/>
        </p:nvGrpSpPr>
        <p:grpSpPr>
          <a:xfrm>
            <a:off x="1234200" y="756749"/>
            <a:ext cx="6058216" cy="3020400"/>
            <a:chOff x="1456329" y="687394"/>
            <a:chExt cx="6058216" cy="3020400"/>
          </a:xfrm>
        </p:grpSpPr>
        <p:sp>
          <p:nvSpPr>
            <p:cNvPr id="3750" name="Google Shape;3750;p98"/>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8"/>
            <p:cNvSpPr/>
            <p:nvPr/>
          </p:nvSpPr>
          <p:spPr>
            <a:xfrm>
              <a:off x="1456344" y="6874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2" name="Google Shape;3752;p98"/>
            <p:cNvCxnSpPr/>
            <p:nvPr/>
          </p:nvCxnSpPr>
          <p:spPr>
            <a:xfrm>
              <a:off x="6599068" y="935261"/>
              <a:ext cx="159600" cy="0"/>
            </a:xfrm>
            <a:prstGeom prst="straightConnector1">
              <a:avLst/>
            </a:prstGeom>
            <a:noFill/>
            <a:ln cap="flat" cmpd="sng" w="9525">
              <a:solidFill>
                <a:schemeClr val="dk2"/>
              </a:solidFill>
              <a:prstDash val="solid"/>
              <a:round/>
              <a:headEnd len="med" w="med" type="none"/>
              <a:tailEnd len="med" w="med" type="none"/>
            </a:ln>
          </p:spPr>
        </p:cxnSp>
        <p:grpSp>
          <p:nvGrpSpPr>
            <p:cNvPr id="3753" name="Google Shape;3753;p98"/>
            <p:cNvGrpSpPr/>
            <p:nvPr/>
          </p:nvGrpSpPr>
          <p:grpSpPr>
            <a:xfrm>
              <a:off x="6899500" y="775681"/>
              <a:ext cx="159637" cy="159637"/>
              <a:chOff x="3492150" y="2030125"/>
              <a:chExt cx="96300" cy="96300"/>
            </a:xfrm>
          </p:grpSpPr>
          <p:cxnSp>
            <p:nvCxnSpPr>
              <p:cNvPr id="3754" name="Google Shape;3754;p98"/>
              <p:cNvCxnSpPr/>
              <p:nvPr/>
            </p:nvCxnSpPr>
            <p:spPr>
              <a:xfrm>
                <a:off x="3492150" y="2030125"/>
                <a:ext cx="96300" cy="96300"/>
              </a:xfrm>
              <a:prstGeom prst="straightConnector1">
                <a:avLst/>
              </a:prstGeom>
              <a:noFill/>
              <a:ln cap="flat" cmpd="sng" w="9525">
                <a:solidFill>
                  <a:schemeClr val="dk2"/>
                </a:solidFill>
                <a:prstDash val="solid"/>
                <a:round/>
                <a:headEnd len="med" w="med" type="none"/>
                <a:tailEnd len="med" w="med" type="none"/>
              </a:ln>
            </p:spPr>
          </p:cxnSp>
          <p:cxnSp>
            <p:nvCxnSpPr>
              <p:cNvPr id="3755" name="Google Shape;3755;p98"/>
              <p:cNvCxnSpPr/>
              <p:nvPr/>
            </p:nvCxnSpPr>
            <p:spPr>
              <a:xfrm flipH="1">
                <a:off x="3492150" y="2030125"/>
                <a:ext cx="96300" cy="96300"/>
              </a:xfrm>
              <a:prstGeom prst="straightConnector1">
                <a:avLst/>
              </a:prstGeom>
              <a:noFill/>
              <a:ln cap="flat" cmpd="sng" w="9525">
                <a:solidFill>
                  <a:schemeClr val="dk2"/>
                </a:solidFill>
                <a:prstDash val="solid"/>
                <a:round/>
                <a:headEnd len="med" w="med" type="none"/>
                <a:tailEnd len="med" w="med" type="none"/>
              </a:ln>
            </p:spPr>
          </p:cxnSp>
        </p:grpSp>
        <p:sp>
          <p:nvSpPr>
            <p:cNvPr id="3756" name="Google Shape;3756;p98"/>
            <p:cNvSpPr/>
            <p:nvPr/>
          </p:nvSpPr>
          <p:spPr>
            <a:xfrm>
              <a:off x="7199696" y="775624"/>
              <a:ext cx="159600" cy="15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98"/>
          <p:cNvGrpSpPr/>
          <p:nvPr/>
        </p:nvGrpSpPr>
        <p:grpSpPr>
          <a:xfrm>
            <a:off x="1386600" y="909149"/>
            <a:ext cx="6058216" cy="3020400"/>
            <a:chOff x="1456329" y="687394"/>
            <a:chExt cx="6058216" cy="3020400"/>
          </a:xfrm>
        </p:grpSpPr>
        <p:sp>
          <p:nvSpPr>
            <p:cNvPr id="3758" name="Google Shape;3758;p98"/>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8"/>
            <p:cNvSpPr/>
            <p:nvPr/>
          </p:nvSpPr>
          <p:spPr>
            <a:xfrm>
              <a:off x="1456344" y="6874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0" name="Google Shape;3760;p9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761" name="Google Shape;3761;p98"/>
            <p:cNvGrpSpPr/>
            <p:nvPr/>
          </p:nvGrpSpPr>
          <p:grpSpPr>
            <a:xfrm>
              <a:off x="6899500" y="775681"/>
              <a:ext cx="159637" cy="159637"/>
              <a:chOff x="3492150" y="2030125"/>
              <a:chExt cx="96300" cy="96300"/>
            </a:xfrm>
          </p:grpSpPr>
          <p:cxnSp>
            <p:nvCxnSpPr>
              <p:cNvPr id="3762" name="Google Shape;3762;p9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763" name="Google Shape;3763;p9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764" name="Google Shape;3764;p9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98"/>
          <p:cNvGrpSpPr/>
          <p:nvPr/>
        </p:nvGrpSpPr>
        <p:grpSpPr>
          <a:xfrm>
            <a:off x="1539000" y="1061549"/>
            <a:ext cx="6058216" cy="3020400"/>
            <a:chOff x="1456329" y="687394"/>
            <a:chExt cx="6058216" cy="3020400"/>
          </a:xfrm>
        </p:grpSpPr>
        <p:sp>
          <p:nvSpPr>
            <p:cNvPr id="3766" name="Google Shape;3766;p98"/>
            <p:cNvSpPr/>
            <p:nvPr/>
          </p:nvSpPr>
          <p:spPr>
            <a:xfrm>
              <a:off x="1456329" y="687394"/>
              <a:ext cx="6058200" cy="3020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8"/>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8" name="Google Shape;3768;p98"/>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769" name="Google Shape;3769;p98"/>
            <p:cNvGrpSpPr/>
            <p:nvPr/>
          </p:nvGrpSpPr>
          <p:grpSpPr>
            <a:xfrm>
              <a:off x="6899500" y="775681"/>
              <a:ext cx="159637" cy="159637"/>
              <a:chOff x="3492150" y="2030125"/>
              <a:chExt cx="96300" cy="96300"/>
            </a:xfrm>
          </p:grpSpPr>
          <p:cxnSp>
            <p:nvCxnSpPr>
              <p:cNvPr id="3770" name="Google Shape;3770;p98"/>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771" name="Google Shape;3771;p98"/>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772" name="Google Shape;3772;p98"/>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773" name="Shape 3773"/>
        <p:cNvGrpSpPr/>
        <p:nvPr/>
      </p:nvGrpSpPr>
      <p:grpSpPr>
        <a:xfrm>
          <a:off x="0" y="0"/>
          <a:ext cx="0" cy="0"/>
          <a:chOff x="0" y="0"/>
          <a:chExt cx="0" cy="0"/>
        </a:xfrm>
      </p:grpSpPr>
      <p:grpSp>
        <p:nvGrpSpPr>
          <p:cNvPr id="3774" name="Google Shape;3774;p99"/>
          <p:cNvGrpSpPr/>
          <p:nvPr/>
        </p:nvGrpSpPr>
        <p:grpSpPr>
          <a:xfrm>
            <a:off x="-263576" y="-90314"/>
            <a:ext cx="2493777" cy="2279278"/>
            <a:chOff x="-4877750" y="-26075"/>
            <a:chExt cx="3721500" cy="3401400"/>
          </a:xfrm>
        </p:grpSpPr>
        <p:cxnSp>
          <p:nvCxnSpPr>
            <p:cNvPr id="3775" name="Google Shape;3775;p99"/>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76" name="Google Shape;3776;p99"/>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77" name="Google Shape;3777;p99"/>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78" name="Google Shape;3778;p99"/>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79" name="Google Shape;3779;p99"/>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80" name="Google Shape;3780;p99"/>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81" name="Google Shape;3781;p99"/>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82" name="Google Shape;3782;p99"/>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83" name="Google Shape;3783;p99"/>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84" name="Google Shape;3784;p99"/>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85" name="Google Shape;3785;p99"/>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86" name="Google Shape;3786;p99"/>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87" name="Google Shape;3787;p99"/>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88" name="Google Shape;3788;p99"/>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89" name="Google Shape;3789;p99"/>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90" name="Google Shape;3790;p99"/>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791" name="Google Shape;3791;p99"/>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92" name="Google Shape;3792;p99"/>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793" name="Google Shape;3793;p99"/>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pic>
        <p:nvPicPr>
          <p:cNvPr id="3794" name="Google Shape;3794;p99"/>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795" name="Google Shape;3795;p99"/>
          <p:cNvGrpSpPr/>
          <p:nvPr/>
        </p:nvGrpSpPr>
        <p:grpSpPr>
          <a:xfrm>
            <a:off x="202275" y="211950"/>
            <a:ext cx="8739453" cy="4719600"/>
            <a:chOff x="-1224775" y="687400"/>
            <a:chExt cx="8739453" cy="4719600"/>
          </a:xfrm>
        </p:grpSpPr>
        <p:sp>
          <p:nvSpPr>
            <p:cNvPr id="3796" name="Google Shape;3796;p99"/>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99"/>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8" name="Google Shape;3798;p99"/>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799" name="Google Shape;3799;p99"/>
            <p:cNvGrpSpPr/>
            <p:nvPr/>
          </p:nvGrpSpPr>
          <p:grpSpPr>
            <a:xfrm>
              <a:off x="6899500" y="775681"/>
              <a:ext cx="159637" cy="159637"/>
              <a:chOff x="3492150" y="2030125"/>
              <a:chExt cx="96300" cy="96300"/>
            </a:xfrm>
          </p:grpSpPr>
          <p:cxnSp>
            <p:nvCxnSpPr>
              <p:cNvPr id="3800" name="Google Shape;3800;p9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801" name="Google Shape;3801;p9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802" name="Google Shape;3802;p99"/>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06" name="Shape 3806"/>
        <p:cNvGrpSpPr/>
        <p:nvPr/>
      </p:nvGrpSpPr>
      <p:grpSpPr>
        <a:xfrm>
          <a:off x="0" y="0"/>
          <a:ext cx="0" cy="0"/>
          <a:chOff x="0" y="0"/>
          <a:chExt cx="0" cy="0"/>
        </a:xfrm>
      </p:grpSpPr>
      <p:pic>
        <p:nvPicPr>
          <p:cNvPr id="3807" name="Google Shape;3807;p101"/>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808" name="Google Shape;3808;p101"/>
          <p:cNvGrpSpPr/>
          <p:nvPr/>
        </p:nvGrpSpPr>
        <p:grpSpPr>
          <a:xfrm>
            <a:off x="2435399" y="2751236"/>
            <a:ext cx="2493777" cy="2279278"/>
            <a:chOff x="-4877750" y="-26075"/>
            <a:chExt cx="3721500" cy="3401400"/>
          </a:xfrm>
        </p:grpSpPr>
        <p:cxnSp>
          <p:nvCxnSpPr>
            <p:cNvPr id="3809" name="Google Shape;3809;p101"/>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10" name="Google Shape;3810;p101"/>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11" name="Google Shape;3811;p101"/>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12" name="Google Shape;3812;p101"/>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13" name="Google Shape;3813;p101"/>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14" name="Google Shape;3814;p101"/>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15" name="Google Shape;3815;p101"/>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16" name="Google Shape;3816;p101"/>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17" name="Google Shape;3817;p101"/>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18" name="Google Shape;3818;p101"/>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19" name="Google Shape;3819;p101"/>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20" name="Google Shape;3820;p101"/>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21" name="Google Shape;3821;p101"/>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22" name="Google Shape;3822;p101"/>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23" name="Google Shape;3823;p101"/>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24" name="Google Shape;3824;p101"/>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25" name="Google Shape;3825;p101"/>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26" name="Google Shape;3826;p101"/>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27" name="Google Shape;3827;p101"/>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3828" name="Google Shape;3828;p101"/>
          <p:cNvSpPr txBox="1"/>
          <p:nvPr>
            <p:ph type="ctrTitle"/>
          </p:nvPr>
        </p:nvSpPr>
        <p:spPr>
          <a:xfrm>
            <a:off x="1581598" y="1601450"/>
            <a:ext cx="4119600" cy="2399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829" name="Google Shape;3829;p101"/>
          <p:cNvSpPr txBox="1"/>
          <p:nvPr>
            <p:ph idx="1" type="subTitle"/>
          </p:nvPr>
        </p:nvSpPr>
        <p:spPr>
          <a:xfrm>
            <a:off x="5701200" y="4092400"/>
            <a:ext cx="2493900" cy="40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30" name="Shape 3830"/>
        <p:cNvGrpSpPr/>
        <p:nvPr/>
      </p:nvGrpSpPr>
      <p:grpSpPr>
        <a:xfrm>
          <a:off x="0" y="0"/>
          <a:ext cx="0" cy="0"/>
          <a:chOff x="0" y="0"/>
          <a:chExt cx="0" cy="0"/>
        </a:xfrm>
      </p:grpSpPr>
      <p:pic>
        <p:nvPicPr>
          <p:cNvPr id="3831" name="Google Shape;3831;p102"/>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832" name="Google Shape;3832;p102"/>
          <p:cNvGrpSpPr/>
          <p:nvPr/>
        </p:nvGrpSpPr>
        <p:grpSpPr>
          <a:xfrm>
            <a:off x="6323724" y="49911"/>
            <a:ext cx="2493777" cy="2279278"/>
            <a:chOff x="-4877750" y="-26075"/>
            <a:chExt cx="3721500" cy="3401400"/>
          </a:xfrm>
        </p:grpSpPr>
        <p:cxnSp>
          <p:nvCxnSpPr>
            <p:cNvPr id="3833" name="Google Shape;3833;p10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34" name="Google Shape;3834;p10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35" name="Google Shape;3835;p10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36" name="Google Shape;3836;p10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37" name="Google Shape;3837;p10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38" name="Google Shape;3838;p10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39" name="Google Shape;3839;p10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40" name="Google Shape;3840;p10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41" name="Google Shape;3841;p10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42" name="Google Shape;3842;p10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43" name="Google Shape;3843;p10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44" name="Google Shape;3844;p10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45" name="Google Shape;3845;p10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46" name="Google Shape;3846;p10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47" name="Google Shape;3847;p10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48" name="Google Shape;3848;p10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49" name="Google Shape;3849;p10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50" name="Google Shape;3850;p10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51" name="Google Shape;3851;p10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852" name="Google Shape;3852;p102"/>
          <p:cNvGrpSpPr/>
          <p:nvPr/>
        </p:nvGrpSpPr>
        <p:grpSpPr>
          <a:xfrm>
            <a:off x="498424" y="2329211"/>
            <a:ext cx="2493777" cy="2279278"/>
            <a:chOff x="-4877750" y="-26075"/>
            <a:chExt cx="3721500" cy="3401400"/>
          </a:xfrm>
        </p:grpSpPr>
        <p:cxnSp>
          <p:nvCxnSpPr>
            <p:cNvPr id="3853" name="Google Shape;3853;p102"/>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54" name="Google Shape;3854;p102"/>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55" name="Google Shape;3855;p102"/>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56" name="Google Shape;3856;p102"/>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57" name="Google Shape;3857;p102"/>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58" name="Google Shape;3858;p102"/>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59" name="Google Shape;3859;p102"/>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60" name="Google Shape;3860;p102"/>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61" name="Google Shape;3861;p102"/>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62" name="Google Shape;3862;p102"/>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63" name="Google Shape;3863;p102"/>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64" name="Google Shape;3864;p102"/>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65" name="Google Shape;3865;p102"/>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66" name="Google Shape;3866;p102"/>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67" name="Google Shape;3867;p102"/>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68" name="Google Shape;3868;p102"/>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869" name="Google Shape;3869;p102"/>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70" name="Google Shape;3870;p102"/>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871" name="Google Shape;3871;p102"/>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872" name="Google Shape;3872;p102"/>
          <p:cNvGrpSpPr/>
          <p:nvPr/>
        </p:nvGrpSpPr>
        <p:grpSpPr>
          <a:xfrm>
            <a:off x="960300" y="865800"/>
            <a:ext cx="6058207" cy="2500500"/>
            <a:chOff x="1303938" y="535000"/>
            <a:chExt cx="6058207" cy="2500500"/>
          </a:xfrm>
        </p:grpSpPr>
        <p:sp>
          <p:nvSpPr>
            <p:cNvPr id="3873" name="Google Shape;3873;p102"/>
            <p:cNvSpPr/>
            <p:nvPr/>
          </p:nvSpPr>
          <p:spPr>
            <a:xfrm>
              <a:off x="1303938" y="5350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02"/>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5" name="Google Shape;3875;p102"/>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3876" name="Google Shape;3876;p102"/>
            <p:cNvGrpSpPr/>
            <p:nvPr/>
          </p:nvGrpSpPr>
          <p:grpSpPr>
            <a:xfrm>
              <a:off x="6747100" y="623281"/>
              <a:ext cx="159637" cy="159637"/>
              <a:chOff x="3492150" y="2030125"/>
              <a:chExt cx="96300" cy="96300"/>
            </a:xfrm>
          </p:grpSpPr>
          <p:cxnSp>
            <p:nvCxnSpPr>
              <p:cNvPr id="3877" name="Google Shape;3877;p102"/>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3878" name="Google Shape;3878;p102"/>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3879" name="Google Shape;3879;p102"/>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102"/>
          <p:cNvGrpSpPr/>
          <p:nvPr/>
        </p:nvGrpSpPr>
        <p:grpSpPr>
          <a:xfrm>
            <a:off x="1112700" y="1018200"/>
            <a:ext cx="6058207" cy="2500500"/>
            <a:chOff x="1380138" y="611200"/>
            <a:chExt cx="6058207" cy="2500500"/>
          </a:xfrm>
        </p:grpSpPr>
        <p:sp>
          <p:nvSpPr>
            <p:cNvPr id="3881" name="Google Shape;3881;p102"/>
            <p:cNvSpPr/>
            <p:nvPr/>
          </p:nvSpPr>
          <p:spPr>
            <a:xfrm>
              <a:off x="1380138" y="611200"/>
              <a:ext cx="6058200" cy="25005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02"/>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3" name="Google Shape;3883;p102"/>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884" name="Google Shape;3884;p102"/>
            <p:cNvGrpSpPr/>
            <p:nvPr/>
          </p:nvGrpSpPr>
          <p:grpSpPr>
            <a:xfrm>
              <a:off x="6823300" y="699481"/>
              <a:ext cx="159637" cy="159637"/>
              <a:chOff x="3492150" y="2030125"/>
              <a:chExt cx="96300" cy="96300"/>
            </a:xfrm>
          </p:grpSpPr>
          <p:cxnSp>
            <p:nvCxnSpPr>
              <p:cNvPr id="3885" name="Google Shape;3885;p10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886" name="Google Shape;3886;p10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887" name="Google Shape;3887;p102"/>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102"/>
          <p:cNvGrpSpPr/>
          <p:nvPr/>
        </p:nvGrpSpPr>
        <p:grpSpPr>
          <a:xfrm>
            <a:off x="1265100" y="1170600"/>
            <a:ext cx="6058207" cy="2465400"/>
            <a:chOff x="1456338" y="687400"/>
            <a:chExt cx="6058207" cy="2465400"/>
          </a:xfrm>
        </p:grpSpPr>
        <p:sp>
          <p:nvSpPr>
            <p:cNvPr id="3889" name="Google Shape;3889;p102"/>
            <p:cNvSpPr/>
            <p:nvPr/>
          </p:nvSpPr>
          <p:spPr>
            <a:xfrm>
              <a:off x="1456338" y="687400"/>
              <a:ext cx="6058200" cy="2465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02"/>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1" name="Google Shape;3891;p102"/>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892" name="Google Shape;3892;p102"/>
            <p:cNvGrpSpPr/>
            <p:nvPr/>
          </p:nvGrpSpPr>
          <p:grpSpPr>
            <a:xfrm>
              <a:off x="6899500" y="775681"/>
              <a:ext cx="159637" cy="159637"/>
              <a:chOff x="3492150" y="2030125"/>
              <a:chExt cx="96300" cy="96300"/>
            </a:xfrm>
          </p:grpSpPr>
          <p:cxnSp>
            <p:nvCxnSpPr>
              <p:cNvPr id="3893" name="Google Shape;3893;p10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894" name="Google Shape;3894;p10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895" name="Google Shape;3895;p102"/>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102"/>
          <p:cNvGrpSpPr/>
          <p:nvPr/>
        </p:nvGrpSpPr>
        <p:grpSpPr>
          <a:xfrm>
            <a:off x="5029322" y="3201441"/>
            <a:ext cx="2961609" cy="1214700"/>
            <a:chOff x="5467297" y="3548600"/>
            <a:chExt cx="2961609" cy="1214700"/>
          </a:xfrm>
        </p:grpSpPr>
        <p:grpSp>
          <p:nvGrpSpPr>
            <p:cNvPr id="3897" name="Google Shape;3897;p102"/>
            <p:cNvGrpSpPr/>
            <p:nvPr/>
          </p:nvGrpSpPr>
          <p:grpSpPr>
            <a:xfrm>
              <a:off x="5467297" y="3548600"/>
              <a:ext cx="2961609" cy="1214700"/>
              <a:chOff x="5467297" y="3548600"/>
              <a:chExt cx="2961609" cy="1214700"/>
            </a:xfrm>
          </p:grpSpPr>
          <p:sp>
            <p:nvSpPr>
              <p:cNvPr id="3898" name="Google Shape;3898;p102"/>
              <p:cNvSpPr/>
              <p:nvPr/>
            </p:nvSpPr>
            <p:spPr>
              <a:xfrm>
                <a:off x="5467297" y="35486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02"/>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102"/>
            <p:cNvGrpSpPr/>
            <p:nvPr/>
          </p:nvGrpSpPr>
          <p:grpSpPr>
            <a:xfrm>
              <a:off x="7513418" y="3636824"/>
              <a:ext cx="760229" cy="159694"/>
              <a:chOff x="7513418" y="3484424"/>
              <a:chExt cx="760229" cy="159694"/>
            </a:xfrm>
          </p:grpSpPr>
          <p:cxnSp>
            <p:nvCxnSpPr>
              <p:cNvPr id="3901" name="Google Shape;3901;p102"/>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902" name="Google Shape;3902;p102"/>
              <p:cNvGrpSpPr/>
              <p:nvPr/>
            </p:nvGrpSpPr>
            <p:grpSpPr>
              <a:xfrm>
                <a:off x="7813850" y="3484481"/>
                <a:ext cx="159637" cy="159637"/>
                <a:chOff x="3492150" y="2030125"/>
                <a:chExt cx="96300" cy="96300"/>
              </a:xfrm>
            </p:grpSpPr>
            <p:cxnSp>
              <p:nvCxnSpPr>
                <p:cNvPr id="3903" name="Google Shape;3903;p102"/>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904" name="Google Shape;3904;p102"/>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905" name="Google Shape;3905;p102"/>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06" name="Google Shape;3906;p102"/>
          <p:cNvSpPr txBox="1"/>
          <p:nvPr>
            <p:ph type="title"/>
          </p:nvPr>
        </p:nvSpPr>
        <p:spPr>
          <a:xfrm>
            <a:off x="3147088" y="2152925"/>
            <a:ext cx="369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07" name="Google Shape;3907;p102"/>
          <p:cNvSpPr txBox="1"/>
          <p:nvPr>
            <p:ph hasCustomPrompt="1" idx="2" type="title"/>
          </p:nvPr>
        </p:nvSpPr>
        <p:spPr>
          <a:xfrm>
            <a:off x="1894063" y="2258525"/>
            <a:ext cx="810000" cy="6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08" name="Google Shape;3908;p102"/>
          <p:cNvSpPr txBox="1"/>
          <p:nvPr>
            <p:ph idx="1" type="subTitle"/>
          </p:nvPr>
        </p:nvSpPr>
        <p:spPr>
          <a:xfrm>
            <a:off x="5241575" y="3650500"/>
            <a:ext cx="2537100" cy="6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09" name="Shape 3909"/>
        <p:cNvGrpSpPr/>
        <p:nvPr/>
      </p:nvGrpSpPr>
      <p:grpSpPr>
        <a:xfrm>
          <a:off x="0" y="0"/>
          <a:ext cx="0" cy="0"/>
          <a:chOff x="0" y="0"/>
          <a:chExt cx="0" cy="0"/>
        </a:xfrm>
      </p:grpSpPr>
      <p:pic>
        <p:nvPicPr>
          <p:cNvPr id="3910" name="Google Shape;3910;p103"/>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911" name="Google Shape;3911;p103"/>
          <p:cNvGrpSpPr/>
          <p:nvPr/>
        </p:nvGrpSpPr>
        <p:grpSpPr>
          <a:xfrm>
            <a:off x="-1069464" y="-64064"/>
            <a:ext cx="2493777" cy="2279278"/>
            <a:chOff x="-4877750" y="-26075"/>
            <a:chExt cx="3721500" cy="3401400"/>
          </a:xfrm>
        </p:grpSpPr>
        <p:cxnSp>
          <p:nvCxnSpPr>
            <p:cNvPr id="3912" name="Google Shape;3912;p10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13" name="Google Shape;3913;p10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14" name="Google Shape;3914;p10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15" name="Google Shape;3915;p10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16" name="Google Shape;3916;p10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17" name="Google Shape;3917;p10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18" name="Google Shape;3918;p10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19" name="Google Shape;3919;p10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20" name="Google Shape;3920;p10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21" name="Google Shape;3921;p10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22" name="Google Shape;3922;p10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23" name="Google Shape;3923;p10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24" name="Google Shape;3924;p10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25" name="Google Shape;3925;p10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26" name="Google Shape;3926;p10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27" name="Google Shape;3927;p10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28" name="Google Shape;3928;p10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29" name="Google Shape;3929;p10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30" name="Google Shape;3930;p10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931" name="Google Shape;3931;p103"/>
          <p:cNvGrpSpPr/>
          <p:nvPr/>
        </p:nvGrpSpPr>
        <p:grpSpPr>
          <a:xfrm>
            <a:off x="7060799" y="1389061"/>
            <a:ext cx="2493777" cy="2279278"/>
            <a:chOff x="-4877750" y="-26075"/>
            <a:chExt cx="3721500" cy="3401400"/>
          </a:xfrm>
        </p:grpSpPr>
        <p:cxnSp>
          <p:nvCxnSpPr>
            <p:cNvPr id="3932" name="Google Shape;3932;p103"/>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33" name="Google Shape;3933;p103"/>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34" name="Google Shape;3934;p103"/>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35" name="Google Shape;3935;p103"/>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36" name="Google Shape;3936;p103"/>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37" name="Google Shape;3937;p103"/>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38" name="Google Shape;3938;p103"/>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39" name="Google Shape;3939;p103"/>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40" name="Google Shape;3940;p103"/>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41" name="Google Shape;3941;p103"/>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42" name="Google Shape;3942;p103"/>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43" name="Google Shape;3943;p103"/>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44" name="Google Shape;3944;p103"/>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45" name="Google Shape;3945;p103"/>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46" name="Google Shape;3946;p103"/>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47" name="Google Shape;3947;p103"/>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48" name="Google Shape;3948;p103"/>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49" name="Google Shape;3949;p103"/>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50" name="Google Shape;3950;p103"/>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grpSp>
        <p:nvGrpSpPr>
          <p:cNvPr id="3951" name="Google Shape;3951;p103"/>
          <p:cNvGrpSpPr/>
          <p:nvPr/>
        </p:nvGrpSpPr>
        <p:grpSpPr>
          <a:xfrm>
            <a:off x="202275" y="211950"/>
            <a:ext cx="8739453" cy="4719600"/>
            <a:chOff x="-1224775" y="687400"/>
            <a:chExt cx="8739453" cy="4719600"/>
          </a:xfrm>
        </p:grpSpPr>
        <p:sp>
          <p:nvSpPr>
            <p:cNvPr id="3952" name="Google Shape;3952;p103"/>
            <p:cNvSpPr/>
            <p:nvPr/>
          </p:nvSpPr>
          <p:spPr>
            <a:xfrm>
              <a:off x="-1224775" y="687400"/>
              <a:ext cx="8739300" cy="47196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03"/>
            <p:cNvSpPr/>
            <p:nvPr/>
          </p:nvSpPr>
          <p:spPr>
            <a:xfrm>
              <a:off x="-1224622" y="687400"/>
              <a:ext cx="87393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4" name="Google Shape;3954;p103"/>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955" name="Google Shape;3955;p103"/>
            <p:cNvGrpSpPr/>
            <p:nvPr/>
          </p:nvGrpSpPr>
          <p:grpSpPr>
            <a:xfrm>
              <a:off x="6899500" y="775681"/>
              <a:ext cx="159637" cy="159637"/>
              <a:chOff x="3492150" y="2030125"/>
              <a:chExt cx="96300" cy="96300"/>
            </a:xfrm>
          </p:grpSpPr>
          <p:cxnSp>
            <p:nvCxnSpPr>
              <p:cNvPr id="3956" name="Google Shape;3956;p103"/>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957" name="Google Shape;3957;p103"/>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958" name="Google Shape;3958;p103"/>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9" name="Google Shape;3959;p103"/>
          <p:cNvSpPr txBox="1"/>
          <p:nvPr>
            <p:ph idx="1" type="body"/>
          </p:nvPr>
        </p:nvSpPr>
        <p:spPr>
          <a:xfrm>
            <a:off x="720000" y="1128025"/>
            <a:ext cx="7704000" cy="3480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200">
                <a:solidFill>
                  <a:srgbClr val="434343"/>
                </a:solidFill>
              </a:defRPr>
            </a:lvl1pPr>
            <a:lvl2pPr indent="-317500" lvl="1" marL="914400" rtl="0">
              <a:lnSpc>
                <a:spcPct val="115000"/>
              </a:lnSpc>
              <a:spcBef>
                <a:spcPts val="0"/>
              </a:spcBef>
              <a:spcAft>
                <a:spcPts val="0"/>
              </a:spcAft>
              <a:buClr>
                <a:schemeClr val="dk2"/>
              </a:buClr>
              <a:buSzPts val="1400"/>
              <a:buFont typeface="Overpass"/>
              <a:buChar char="○"/>
              <a:defRPr>
                <a:solidFill>
                  <a:srgbClr val="434343"/>
                </a:solidFill>
              </a:defRPr>
            </a:lvl2pPr>
            <a:lvl3pPr indent="-317500" lvl="2" marL="1371600" rtl="0">
              <a:lnSpc>
                <a:spcPct val="115000"/>
              </a:lnSpc>
              <a:spcBef>
                <a:spcPts val="0"/>
              </a:spcBef>
              <a:spcAft>
                <a:spcPts val="0"/>
              </a:spcAft>
              <a:buClr>
                <a:schemeClr val="dk2"/>
              </a:buClr>
              <a:buSzPts val="1400"/>
              <a:buFont typeface="Overpass"/>
              <a:buChar char="■"/>
              <a:defRPr>
                <a:solidFill>
                  <a:srgbClr val="434343"/>
                </a:solidFill>
              </a:defRPr>
            </a:lvl3pPr>
            <a:lvl4pPr indent="-317500" lvl="3" marL="1828800" rtl="0">
              <a:lnSpc>
                <a:spcPct val="115000"/>
              </a:lnSpc>
              <a:spcBef>
                <a:spcPts val="0"/>
              </a:spcBef>
              <a:spcAft>
                <a:spcPts val="0"/>
              </a:spcAft>
              <a:buClr>
                <a:schemeClr val="dk2"/>
              </a:buClr>
              <a:buSzPts val="1400"/>
              <a:buFont typeface="Overpass"/>
              <a:buChar char="●"/>
              <a:defRPr>
                <a:solidFill>
                  <a:srgbClr val="434343"/>
                </a:solidFill>
              </a:defRPr>
            </a:lvl4pPr>
            <a:lvl5pPr indent="-317500" lvl="4" marL="2286000" rtl="0">
              <a:lnSpc>
                <a:spcPct val="115000"/>
              </a:lnSpc>
              <a:spcBef>
                <a:spcPts val="0"/>
              </a:spcBef>
              <a:spcAft>
                <a:spcPts val="0"/>
              </a:spcAft>
              <a:buClr>
                <a:schemeClr val="dk2"/>
              </a:buClr>
              <a:buSzPts val="1400"/>
              <a:buFont typeface="Overpass"/>
              <a:buChar char="○"/>
              <a:defRPr>
                <a:solidFill>
                  <a:srgbClr val="434343"/>
                </a:solidFill>
              </a:defRPr>
            </a:lvl5pPr>
            <a:lvl6pPr indent="-317500" lvl="5" marL="2743200" rtl="0">
              <a:lnSpc>
                <a:spcPct val="115000"/>
              </a:lnSpc>
              <a:spcBef>
                <a:spcPts val="0"/>
              </a:spcBef>
              <a:spcAft>
                <a:spcPts val="0"/>
              </a:spcAft>
              <a:buClr>
                <a:schemeClr val="dk2"/>
              </a:buClr>
              <a:buSzPts val="1400"/>
              <a:buFont typeface="Overpass"/>
              <a:buChar char="■"/>
              <a:defRPr>
                <a:solidFill>
                  <a:srgbClr val="434343"/>
                </a:solidFill>
              </a:defRPr>
            </a:lvl6pPr>
            <a:lvl7pPr indent="-317500" lvl="6" marL="3200400" rtl="0">
              <a:lnSpc>
                <a:spcPct val="115000"/>
              </a:lnSpc>
              <a:spcBef>
                <a:spcPts val="0"/>
              </a:spcBef>
              <a:spcAft>
                <a:spcPts val="0"/>
              </a:spcAft>
              <a:buClr>
                <a:schemeClr val="dk2"/>
              </a:buClr>
              <a:buSzPts val="1400"/>
              <a:buFont typeface="Overpass"/>
              <a:buChar char="●"/>
              <a:defRPr>
                <a:solidFill>
                  <a:srgbClr val="434343"/>
                </a:solidFill>
              </a:defRPr>
            </a:lvl7pPr>
            <a:lvl8pPr indent="-317500" lvl="7" marL="3657600" rtl="0">
              <a:lnSpc>
                <a:spcPct val="115000"/>
              </a:lnSpc>
              <a:spcBef>
                <a:spcPts val="0"/>
              </a:spcBef>
              <a:spcAft>
                <a:spcPts val="0"/>
              </a:spcAft>
              <a:buClr>
                <a:schemeClr val="dk2"/>
              </a:buClr>
              <a:buSzPts val="1400"/>
              <a:buFont typeface="Overpass"/>
              <a:buChar char="○"/>
              <a:defRPr>
                <a:solidFill>
                  <a:srgbClr val="434343"/>
                </a:solidFill>
              </a:defRPr>
            </a:lvl8pPr>
            <a:lvl9pPr indent="-317500" lvl="8" marL="4114800" rtl="0">
              <a:lnSpc>
                <a:spcPct val="115000"/>
              </a:lnSpc>
              <a:spcBef>
                <a:spcPts val="0"/>
              </a:spcBef>
              <a:spcAft>
                <a:spcPts val="0"/>
              </a:spcAft>
              <a:buClr>
                <a:schemeClr val="dk2"/>
              </a:buClr>
              <a:buSzPts val="1400"/>
              <a:buFont typeface="Overpass"/>
              <a:buChar char="■"/>
              <a:defRPr>
                <a:solidFill>
                  <a:srgbClr val="434343"/>
                </a:solidFill>
              </a:defRPr>
            </a:lvl9pPr>
          </a:lstStyle>
          <a:p/>
        </p:txBody>
      </p:sp>
      <p:sp>
        <p:nvSpPr>
          <p:cNvPr id="3960" name="Google Shape;3960;p103"/>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61" name="Shape 3961"/>
        <p:cNvGrpSpPr/>
        <p:nvPr/>
      </p:nvGrpSpPr>
      <p:grpSpPr>
        <a:xfrm>
          <a:off x="0" y="0"/>
          <a:ext cx="0" cy="0"/>
          <a:chOff x="0" y="0"/>
          <a:chExt cx="0" cy="0"/>
        </a:xfrm>
      </p:grpSpPr>
      <p:pic>
        <p:nvPicPr>
          <p:cNvPr id="3962" name="Google Shape;3962;p104"/>
          <p:cNvPicPr preferRelativeResize="0"/>
          <p:nvPr/>
        </p:nvPicPr>
        <p:blipFill>
          <a:blip r:embed="rId2">
            <a:alphaModFix/>
          </a:blip>
          <a:stretch>
            <a:fillRect/>
          </a:stretch>
        </p:blipFill>
        <p:spPr>
          <a:xfrm>
            <a:off x="0" y="0"/>
            <a:ext cx="9144001" cy="5143500"/>
          </a:xfrm>
          <a:prstGeom prst="rect">
            <a:avLst/>
          </a:prstGeom>
          <a:noFill/>
          <a:ln>
            <a:noFill/>
          </a:ln>
        </p:spPr>
      </p:pic>
      <p:grpSp>
        <p:nvGrpSpPr>
          <p:cNvPr id="3963" name="Google Shape;3963;p104"/>
          <p:cNvGrpSpPr/>
          <p:nvPr/>
        </p:nvGrpSpPr>
        <p:grpSpPr>
          <a:xfrm>
            <a:off x="2954000" y="764700"/>
            <a:ext cx="5672518" cy="3614100"/>
            <a:chOff x="1842313" y="687400"/>
            <a:chExt cx="5672518" cy="3614100"/>
          </a:xfrm>
        </p:grpSpPr>
        <p:sp>
          <p:nvSpPr>
            <p:cNvPr id="3964" name="Google Shape;3964;p104"/>
            <p:cNvSpPr/>
            <p:nvPr/>
          </p:nvSpPr>
          <p:spPr>
            <a:xfrm>
              <a:off x="1842313" y="687400"/>
              <a:ext cx="5672100" cy="3614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04"/>
            <p:cNvSpPr/>
            <p:nvPr/>
          </p:nvSpPr>
          <p:spPr>
            <a:xfrm>
              <a:off x="1842731" y="687400"/>
              <a:ext cx="56721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6" name="Google Shape;3966;p104"/>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3967" name="Google Shape;3967;p104"/>
            <p:cNvGrpSpPr/>
            <p:nvPr/>
          </p:nvGrpSpPr>
          <p:grpSpPr>
            <a:xfrm>
              <a:off x="6899500" y="775681"/>
              <a:ext cx="159637" cy="159637"/>
              <a:chOff x="3492150" y="2030125"/>
              <a:chExt cx="96300" cy="96300"/>
            </a:xfrm>
          </p:grpSpPr>
          <p:cxnSp>
            <p:nvCxnSpPr>
              <p:cNvPr id="3968" name="Google Shape;3968;p104"/>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3969" name="Google Shape;3969;p104"/>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3970" name="Google Shape;3970;p104"/>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104"/>
          <p:cNvGrpSpPr/>
          <p:nvPr/>
        </p:nvGrpSpPr>
        <p:grpSpPr>
          <a:xfrm>
            <a:off x="-170951" y="-158714"/>
            <a:ext cx="2493777" cy="2279278"/>
            <a:chOff x="-4877750" y="-26075"/>
            <a:chExt cx="3721500" cy="3401400"/>
          </a:xfrm>
        </p:grpSpPr>
        <p:cxnSp>
          <p:nvCxnSpPr>
            <p:cNvPr id="3972" name="Google Shape;3972;p104"/>
            <p:cNvCxnSpPr/>
            <p:nvPr/>
          </p:nvCxnSpPr>
          <p:spPr>
            <a:xfrm>
              <a:off x="-399687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73" name="Google Shape;3973;p104"/>
            <p:cNvCxnSpPr/>
            <p:nvPr/>
          </p:nvCxnSpPr>
          <p:spPr>
            <a:xfrm>
              <a:off x="-3607021"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74" name="Google Shape;3974;p104"/>
            <p:cNvCxnSpPr/>
            <p:nvPr/>
          </p:nvCxnSpPr>
          <p:spPr>
            <a:xfrm>
              <a:off x="-3217164"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75" name="Google Shape;3975;p104"/>
            <p:cNvCxnSpPr/>
            <p:nvPr/>
          </p:nvCxnSpPr>
          <p:spPr>
            <a:xfrm>
              <a:off x="-2827307"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76" name="Google Shape;3976;p104"/>
            <p:cNvCxnSpPr/>
            <p:nvPr/>
          </p:nvCxnSpPr>
          <p:spPr>
            <a:xfrm>
              <a:off x="-2437450"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77" name="Google Shape;3977;p104"/>
            <p:cNvCxnSpPr/>
            <p:nvPr/>
          </p:nvCxnSpPr>
          <p:spPr>
            <a:xfrm>
              <a:off x="-2047593"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78" name="Google Shape;3978;p104"/>
            <p:cNvCxnSpPr/>
            <p:nvPr/>
          </p:nvCxnSpPr>
          <p:spPr>
            <a:xfrm>
              <a:off x="-1657736"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79" name="Google Shape;3979;p104"/>
            <p:cNvCxnSpPr/>
            <p:nvPr/>
          </p:nvCxnSpPr>
          <p:spPr>
            <a:xfrm rot="10800000">
              <a:off x="-3017000" y="593638"/>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80" name="Google Shape;3980;p104"/>
            <p:cNvCxnSpPr/>
            <p:nvPr/>
          </p:nvCxnSpPr>
          <p:spPr>
            <a:xfrm rot="10800000">
              <a:off x="-3017000" y="2037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81" name="Google Shape;3981;p104"/>
            <p:cNvCxnSpPr/>
            <p:nvPr/>
          </p:nvCxnSpPr>
          <p:spPr>
            <a:xfrm rot="10800000">
              <a:off x="-3017000" y="-186079"/>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82" name="Google Shape;3982;p104"/>
            <p:cNvCxnSpPr/>
            <p:nvPr/>
          </p:nvCxnSpPr>
          <p:spPr>
            <a:xfrm rot="10800000">
              <a:off x="-3017000" y="-575937"/>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83" name="Google Shape;3983;p104"/>
            <p:cNvCxnSpPr/>
            <p:nvPr/>
          </p:nvCxnSpPr>
          <p:spPr>
            <a:xfrm rot="10800000">
              <a:off x="-3017000" y="-9657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84" name="Google Shape;3984;p104"/>
            <p:cNvCxnSpPr/>
            <p:nvPr/>
          </p:nvCxnSpPr>
          <p:spPr>
            <a:xfrm rot="10800000">
              <a:off x="-3017000" y="-13556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85" name="Google Shape;3985;p104"/>
            <p:cNvCxnSpPr/>
            <p:nvPr/>
          </p:nvCxnSpPr>
          <p:spPr>
            <a:xfrm rot="10800000">
              <a:off x="-3017000" y="-1745512"/>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86" name="Google Shape;3986;p104"/>
            <p:cNvCxnSpPr/>
            <p:nvPr/>
          </p:nvCxnSpPr>
          <p:spPr>
            <a:xfrm rot="10800000">
              <a:off x="-3017000" y="1373354"/>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87" name="Google Shape;3987;p104"/>
            <p:cNvCxnSpPr/>
            <p:nvPr/>
          </p:nvCxnSpPr>
          <p:spPr>
            <a:xfrm rot="10800000">
              <a:off x="-3017000" y="983496"/>
              <a:ext cx="0" cy="3721500"/>
            </a:xfrm>
            <a:prstGeom prst="straightConnector1">
              <a:avLst/>
            </a:prstGeom>
            <a:noFill/>
            <a:ln cap="flat" cmpd="sng" w="9525">
              <a:solidFill>
                <a:schemeClr val="dk2"/>
              </a:solidFill>
              <a:prstDash val="solid"/>
              <a:round/>
              <a:headEnd len="med" w="med" type="none"/>
              <a:tailEnd len="med" w="med" type="none"/>
            </a:ln>
          </p:spPr>
        </p:cxnSp>
        <p:cxnSp>
          <p:nvCxnSpPr>
            <p:cNvPr id="3988" name="Google Shape;3988;p104"/>
            <p:cNvCxnSpPr/>
            <p:nvPr/>
          </p:nvCxnSpPr>
          <p:spPr>
            <a:xfrm>
              <a:off x="-4776575"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89" name="Google Shape;3989;p104"/>
            <p:cNvCxnSpPr/>
            <p:nvPr/>
          </p:nvCxnSpPr>
          <p:spPr>
            <a:xfrm>
              <a:off x="-4386718" y="-26075"/>
              <a:ext cx="0" cy="3401400"/>
            </a:xfrm>
            <a:prstGeom prst="straightConnector1">
              <a:avLst/>
            </a:prstGeom>
            <a:noFill/>
            <a:ln cap="flat" cmpd="sng" w="9525">
              <a:solidFill>
                <a:schemeClr val="dk2"/>
              </a:solidFill>
              <a:prstDash val="solid"/>
              <a:round/>
              <a:headEnd len="med" w="med" type="none"/>
              <a:tailEnd len="med" w="med" type="none"/>
            </a:ln>
          </p:spPr>
        </p:cxnSp>
        <p:cxnSp>
          <p:nvCxnSpPr>
            <p:cNvPr id="3990" name="Google Shape;3990;p104"/>
            <p:cNvCxnSpPr/>
            <p:nvPr/>
          </p:nvCxnSpPr>
          <p:spPr>
            <a:xfrm>
              <a:off x="-1257425" y="-26075"/>
              <a:ext cx="0" cy="3401400"/>
            </a:xfrm>
            <a:prstGeom prst="straightConnector1">
              <a:avLst/>
            </a:prstGeom>
            <a:noFill/>
            <a:ln cap="flat" cmpd="sng" w="9525">
              <a:solidFill>
                <a:schemeClr val="dk2"/>
              </a:solidFill>
              <a:prstDash val="solid"/>
              <a:round/>
              <a:headEnd len="med" w="med" type="none"/>
              <a:tailEnd len="med" w="med" type="none"/>
            </a:ln>
          </p:spPr>
        </p:cxnSp>
      </p:grpSp>
      <p:sp>
        <p:nvSpPr>
          <p:cNvPr id="3991" name="Google Shape;3991;p104"/>
          <p:cNvSpPr txBox="1"/>
          <p:nvPr>
            <p:ph idx="1" type="subTitle"/>
          </p:nvPr>
        </p:nvSpPr>
        <p:spPr>
          <a:xfrm>
            <a:off x="3604325" y="134270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92" name="Google Shape;3992;p104"/>
          <p:cNvSpPr txBox="1"/>
          <p:nvPr>
            <p:ph idx="2" type="subTitle"/>
          </p:nvPr>
        </p:nvSpPr>
        <p:spPr>
          <a:xfrm>
            <a:off x="3604325" y="2775850"/>
            <a:ext cx="3582300" cy="43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nton"/>
                <a:ea typeface="Anton"/>
                <a:cs typeface="Anton"/>
                <a:sym typeface="Anton"/>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93" name="Google Shape;3993;p104"/>
          <p:cNvSpPr txBox="1"/>
          <p:nvPr>
            <p:ph idx="3" type="subTitle"/>
          </p:nvPr>
        </p:nvSpPr>
        <p:spPr>
          <a:xfrm>
            <a:off x="3604325" y="177777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94" name="Google Shape;3994;p104"/>
          <p:cNvSpPr txBox="1"/>
          <p:nvPr>
            <p:ph idx="4" type="subTitle"/>
          </p:nvPr>
        </p:nvSpPr>
        <p:spPr>
          <a:xfrm>
            <a:off x="3604325" y="3210925"/>
            <a:ext cx="3582300" cy="80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95" name="Google Shape;3995;p104"/>
          <p:cNvSpPr txBox="1"/>
          <p:nvPr>
            <p:ph type="title"/>
          </p:nvPr>
        </p:nvSpPr>
        <p:spPr>
          <a:xfrm>
            <a:off x="763813" y="1800825"/>
            <a:ext cx="2227200" cy="129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theme" Target="../theme/theme8.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theme" Target="../theme/theme1.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slideLayout" Target="../slideLayouts/slideLayout95.xml"/><Relationship Id="rId27" Type="http://schemas.openxmlformats.org/officeDocument/2006/relationships/slideLayout" Target="../slideLayouts/slideLayout94.xml"/><Relationship Id="rId5" Type="http://schemas.openxmlformats.org/officeDocument/2006/relationships/slideLayout" Target="../slideLayouts/slideLayout72.xml"/><Relationship Id="rId6" Type="http://schemas.openxmlformats.org/officeDocument/2006/relationships/slideLayout" Target="../slideLayouts/slideLayout73.xml"/><Relationship Id="rId29" Type="http://schemas.openxmlformats.org/officeDocument/2006/relationships/theme" Target="../theme/theme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theme" Target="../theme/theme6.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43.xml"/><Relationship Id="rId22" Type="http://schemas.openxmlformats.org/officeDocument/2006/relationships/slideLayout" Target="../slideLayouts/slideLayout145.xml"/><Relationship Id="rId21" Type="http://schemas.openxmlformats.org/officeDocument/2006/relationships/slideLayout" Target="../slideLayouts/slideLayout144.xml"/><Relationship Id="rId24" Type="http://schemas.openxmlformats.org/officeDocument/2006/relationships/slideLayout" Target="../slideLayouts/slideLayout147.xml"/><Relationship Id="rId23" Type="http://schemas.openxmlformats.org/officeDocument/2006/relationships/slideLayout" Target="../slideLayouts/slideLayout146.xml"/><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26" Type="http://schemas.openxmlformats.org/officeDocument/2006/relationships/slideLayout" Target="../slideLayouts/slideLayout149.xml"/><Relationship Id="rId25" Type="http://schemas.openxmlformats.org/officeDocument/2006/relationships/slideLayout" Target="../slideLayouts/slideLayout148.xml"/><Relationship Id="rId28" Type="http://schemas.openxmlformats.org/officeDocument/2006/relationships/slideLayout" Target="../slideLayouts/slideLayout151.xml"/><Relationship Id="rId27" Type="http://schemas.openxmlformats.org/officeDocument/2006/relationships/slideLayout" Target="../slideLayouts/slideLayout150.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29" Type="http://schemas.openxmlformats.org/officeDocument/2006/relationships/theme" Target="../theme/theme4.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11" Type="http://schemas.openxmlformats.org/officeDocument/2006/relationships/slideLayout" Target="../slideLayouts/slideLayout134.xml"/><Relationship Id="rId10" Type="http://schemas.openxmlformats.org/officeDocument/2006/relationships/slideLayout" Target="../slideLayouts/slideLayout133.xml"/><Relationship Id="rId13" Type="http://schemas.openxmlformats.org/officeDocument/2006/relationships/slideLayout" Target="../slideLayouts/slideLayout136.xml"/><Relationship Id="rId12" Type="http://schemas.openxmlformats.org/officeDocument/2006/relationships/slideLayout" Target="../slideLayouts/slideLayout135.xml"/><Relationship Id="rId15" Type="http://schemas.openxmlformats.org/officeDocument/2006/relationships/slideLayout" Target="../slideLayouts/slideLayout138.xml"/><Relationship Id="rId14" Type="http://schemas.openxmlformats.org/officeDocument/2006/relationships/slideLayout" Target="../slideLayouts/slideLayout137.xml"/><Relationship Id="rId17" Type="http://schemas.openxmlformats.org/officeDocument/2006/relationships/slideLayout" Target="../slideLayouts/slideLayout140.xml"/><Relationship Id="rId16" Type="http://schemas.openxmlformats.org/officeDocument/2006/relationships/slideLayout" Target="../slideLayouts/slideLayout139.xml"/><Relationship Id="rId19" Type="http://schemas.openxmlformats.org/officeDocument/2006/relationships/slideLayout" Target="../slideLayouts/slideLayout142.xml"/><Relationship Id="rId18" Type="http://schemas.openxmlformats.org/officeDocument/2006/relationships/slideLayout" Target="../slideLayouts/slideLayout141.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71.xml"/><Relationship Id="rId22" Type="http://schemas.openxmlformats.org/officeDocument/2006/relationships/slideLayout" Target="../slideLayouts/slideLayout173.xml"/><Relationship Id="rId21" Type="http://schemas.openxmlformats.org/officeDocument/2006/relationships/slideLayout" Target="../slideLayouts/slideLayout172.xml"/><Relationship Id="rId24" Type="http://schemas.openxmlformats.org/officeDocument/2006/relationships/slideLayout" Target="../slideLayouts/slideLayout175.xml"/><Relationship Id="rId23" Type="http://schemas.openxmlformats.org/officeDocument/2006/relationships/slideLayout" Target="../slideLayouts/slideLayout174.xml"/><Relationship Id="rId1" Type="http://schemas.openxmlformats.org/officeDocument/2006/relationships/slideLayout" Target="../slideLayouts/slideLayout152.xml"/><Relationship Id="rId2" Type="http://schemas.openxmlformats.org/officeDocument/2006/relationships/slideLayout" Target="../slideLayouts/slideLayout153.xml"/><Relationship Id="rId3" Type="http://schemas.openxmlformats.org/officeDocument/2006/relationships/slideLayout" Target="../slideLayouts/slideLayout154.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26" Type="http://schemas.openxmlformats.org/officeDocument/2006/relationships/slideLayout" Target="../slideLayouts/slideLayout177.xml"/><Relationship Id="rId25" Type="http://schemas.openxmlformats.org/officeDocument/2006/relationships/slideLayout" Target="../slideLayouts/slideLayout176.xml"/><Relationship Id="rId28" Type="http://schemas.openxmlformats.org/officeDocument/2006/relationships/slideLayout" Target="../slideLayouts/slideLayout179.xml"/><Relationship Id="rId27" Type="http://schemas.openxmlformats.org/officeDocument/2006/relationships/slideLayout" Target="../slideLayouts/slideLayout178.xml"/><Relationship Id="rId5" Type="http://schemas.openxmlformats.org/officeDocument/2006/relationships/slideLayout" Target="../slideLayouts/slideLayout156.xml"/><Relationship Id="rId6" Type="http://schemas.openxmlformats.org/officeDocument/2006/relationships/slideLayout" Target="../slideLayouts/slideLayout157.xml"/><Relationship Id="rId29" Type="http://schemas.openxmlformats.org/officeDocument/2006/relationships/theme" Target="../theme/theme7.xml"/><Relationship Id="rId7" Type="http://schemas.openxmlformats.org/officeDocument/2006/relationships/slideLayout" Target="../slideLayouts/slideLayout158.xml"/><Relationship Id="rId8" Type="http://schemas.openxmlformats.org/officeDocument/2006/relationships/slideLayout" Target="../slideLayouts/slideLayout159.xml"/><Relationship Id="rId11" Type="http://schemas.openxmlformats.org/officeDocument/2006/relationships/slideLayout" Target="../slideLayouts/slideLayout162.xml"/><Relationship Id="rId10" Type="http://schemas.openxmlformats.org/officeDocument/2006/relationships/slideLayout" Target="../slideLayouts/slideLayout161.xml"/><Relationship Id="rId13" Type="http://schemas.openxmlformats.org/officeDocument/2006/relationships/slideLayout" Target="../slideLayouts/slideLayout164.xml"/><Relationship Id="rId12" Type="http://schemas.openxmlformats.org/officeDocument/2006/relationships/slideLayout" Target="../slideLayouts/slideLayout163.xml"/><Relationship Id="rId15" Type="http://schemas.openxmlformats.org/officeDocument/2006/relationships/slideLayout" Target="../slideLayouts/slideLayout166.xml"/><Relationship Id="rId14" Type="http://schemas.openxmlformats.org/officeDocument/2006/relationships/slideLayout" Target="../slideLayouts/slideLayout165.xml"/><Relationship Id="rId17" Type="http://schemas.openxmlformats.org/officeDocument/2006/relationships/slideLayout" Target="../slideLayouts/slideLayout168.xml"/><Relationship Id="rId16" Type="http://schemas.openxmlformats.org/officeDocument/2006/relationships/slideLayout" Target="../slideLayouts/slideLayout167.xml"/><Relationship Id="rId19" Type="http://schemas.openxmlformats.org/officeDocument/2006/relationships/slideLayout" Target="../slideLayouts/slideLayout170.xml"/><Relationship Id="rId18"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57977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2pPr>
            <a:lvl3pPr lvl="2"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3pPr>
            <a:lvl4pPr lvl="3"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4pPr>
            <a:lvl5pPr lvl="4"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5pPr>
            <a:lvl6pPr lvl="5"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6pPr>
            <a:lvl7pPr lvl="6"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7pPr>
            <a:lvl8pPr lvl="7"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8pPr>
            <a:lvl9pPr lvl="8"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1301" name="Shape 1301"/>
        <p:cNvGrpSpPr/>
        <p:nvPr/>
      </p:nvGrpSpPr>
      <p:grpSpPr>
        <a:xfrm>
          <a:off x="0" y="0"/>
          <a:ext cx="0" cy="0"/>
          <a:chOff x="0" y="0"/>
          <a:chExt cx="0" cy="0"/>
        </a:xfrm>
      </p:grpSpPr>
      <p:sp>
        <p:nvSpPr>
          <p:cNvPr id="1302" name="Google Shape;1302;p42"/>
          <p:cNvSpPr txBox="1"/>
          <p:nvPr>
            <p:ph type="title"/>
          </p:nvPr>
        </p:nvSpPr>
        <p:spPr>
          <a:xfrm>
            <a:off x="311700" y="57977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2pPr>
            <a:lvl3pPr lvl="2"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3pPr>
            <a:lvl4pPr lvl="3"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4pPr>
            <a:lvl5pPr lvl="4"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5pPr>
            <a:lvl6pPr lvl="5"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6pPr>
            <a:lvl7pPr lvl="6"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7pPr>
            <a:lvl8pPr lvl="7"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8pPr>
            <a:lvl9pPr lvl="8"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9pPr>
          </a:lstStyle>
          <a:p/>
        </p:txBody>
      </p:sp>
      <p:sp>
        <p:nvSpPr>
          <p:cNvPr id="1303" name="Google Shape;1303;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2552" name="Shape 2552"/>
        <p:cNvGrpSpPr/>
        <p:nvPr/>
      </p:nvGrpSpPr>
      <p:grpSpPr>
        <a:xfrm>
          <a:off x="0" y="0"/>
          <a:ext cx="0" cy="0"/>
          <a:chOff x="0" y="0"/>
          <a:chExt cx="0" cy="0"/>
        </a:xfrm>
      </p:grpSpPr>
      <p:sp>
        <p:nvSpPr>
          <p:cNvPr id="2553" name="Google Shape;2553;p71"/>
          <p:cNvSpPr txBox="1"/>
          <p:nvPr>
            <p:ph type="title"/>
          </p:nvPr>
        </p:nvSpPr>
        <p:spPr>
          <a:xfrm>
            <a:off x="311700" y="57977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2pPr>
            <a:lvl3pPr lvl="2"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3pPr>
            <a:lvl4pPr lvl="3"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4pPr>
            <a:lvl5pPr lvl="4"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5pPr>
            <a:lvl6pPr lvl="5"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6pPr>
            <a:lvl7pPr lvl="6"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7pPr>
            <a:lvl8pPr lvl="7"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8pPr>
            <a:lvl9pPr lvl="8"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9pPr>
          </a:lstStyle>
          <a:p/>
        </p:txBody>
      </p:sp>
      <p:sp>
        <p:nvSpPr>
          <p:cNvPr id="2554" name="Google Shape;2554;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3803" name="Shape 3803"/>
        <p:cNvGrpSpPr/>
        <p:nvPr/>
      </p:nvGrpSpPr>
      <p:grpSpPr>
        <a:xfrm>
          <a:off x="0" y="0"/>
          <a:ext cx="0" cy="0"/>
          <a:chOff x="0" y="0"/>
          <a:chExt cx="0" cy="0"/>
        </a:xfrm>
      </p:grpSpPr>
      <p:sp>
        <p:nvSpPr>
          <p:cNvPr id="3804" name="Google Shape;3804;p100"/>
          <p:cNvSpPr txBox="1"/>
          <p:nvPr>
            <p:ph type="title"/>
          </p:nvPr>
        </p:nvSpPr>
        <p:spPr>
          <a:xfrm>
            <a:off x="311700" y="57977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2pPr>
            <a:lvl3pPr lvl="2"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3pPr>
            <a:lvl4pPr lvl="3"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4pPr>
            <a:lvl5pPr lvl="4"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5pPr>
            <a:lvl6pPr lvl="5"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6pPr>
            <a:lvl7pPr lvl="6"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7pPr>
            <a:lvl8pPr lvl="7"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8pPr>
            <a:lvl9pPr lvl="8"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9pPr>
          </a:lstStyle>
          <a:p/>
        </p:txBody>
      </p:sp>
      <p:sp>
        <p:nvSpPr>
          <p:cNvPr id="3805" name="Google Shape;3805;p10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054" name="Shape 5054"/>
        <p:cNvGrpSpPr/>
        <p:nvPr/>
      </p:nvGrpSpPr>
      <p:grpSpPr>
        <a:xfrm>
          <a:off x="0" y="0"/>
          <a:ext cx="0" cy="0"/>
          <a:chOff x="0" y="0"/>
          <a:chExt cx="0" cy="0"/>
        </a:xfrm>
      </p:grpSpPr>
      <p:sp>
        <p:nvSpPr>
          <p:cNvPr id="5055" name="Google Shape;5055;p129"/>
          <p:cNvSpPr txBox="1"/>
          <p:nvPr>
            <p:ph type="title"/>
          </p:nvPr>
        </p:nvSpPr>
        <p:spPr>
          <a:xfrm>
            <a:off x="311700" y="57977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2pPr>
            <a:lvl3pPr lvl="2"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3pPr>
            <a:lvl4pPr lvl="3"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4pPr>
            <a:lvl5pPr lvl="4"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5pPr>
            <a:lvl6pPr lvl="5"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6pPr>
            <a:lvl7pPr lvl="6"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7pPr>
            <a:lvl8pPr lvl="7"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8pPr>
            <a:lvl9pPr lvl="8"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9pPr>
          </a:lstStyle>
          <a:p/>
        </p:txBody>
      </p:sp>
      <p:sp>
        <p:nvSpPr>
          <p:cNvPr id="5056" name="Google Shape;5056;p1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 id="2147483798"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6305" name="Shape 6305"/>
        <p:cNvGrpSpPr/>
        <p:nvPr/>
      </p:nvGrpSpPr>
      <p:grpSpPr>
        <a:xfrm>
          <a:off x="0" y="0"/>
          <a:ext cx="0" cy="0"/>
          <a:chOff x="0" y="0"/>
          <a:chExt cx="0" cy="0"/>
        </a:xfrm>
      </p:grpSpPr>
      <p:sp>
        <p:nvSpPr>
          <p:cNvPr id="6306" name="Google Shape;6306;p158"/>
          <p:cNvSpPr txBox="1"/>
          <p:nvPr>
            <p:ph type="title"/>
          </p:nvPr>
        </p:nvSpPr>
        <p:spPr>
          <a:xfrm>
            <a:off x="311700" y="57977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2pPr>
            <a:lvl3pPr lvl="2"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3pPr>
            <a:lvl4pPr lvl="3"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4pPr>
            <a:lvl5pPr lvl="4"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5pPr>
            <a:lvl6pPr lvl="5"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6pPr>
            <a:lvl7pPr lvl="6"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7pPr>
            <a:lvl8pPr lvl="7"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8pPr>
            <a:lvl9pPr lvl="8"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9pPr>
          </a:lstStyle>
          <a:p/>
        </p:txBody>
      </p:sp>
      <p:sp>
        <p:nvSpPr>
          <p:cNvPr id="6307" name="Google Shape;6307;p1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4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2.xml"/><Relationship Id="rId3" Type="http://schemas.openxmlformats.org/officeDocument/2006/relationships/hyperlink" Target="https://docs.google.com/spreadsheets/d/1u3SH4WzhqzmhYb-jvMlDQxayaYSU1TUC-FppKeVs8YI/copy" TargetMode="External"/><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32.xml"/><Relationship Id="rId3" Type="http://schemas.openxmlformats.org/officeDocument/2006/relationships/image" Target="../media/image40.jpg"/><Relationship Id="rId4" Type="http://schemas.openxmlformats.org/officeDocument/2006/relationships/hyperlink" Target="https://www.nytimes.com/2018/03/27/magazine/the-fruit-of-global-trade-in-one-fruit-the-avocado.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26.jpg"/><Relationship Id="rId4" Type="http://schemas.openxmlformats.org/officeDocument/2006/relationships/image" Target="../media/image42.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3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D7"/>
        </a:solidFill>
      </p:bgPr>
    </p:bg>
    <p:spTree>
      <p:nvGrpSpPr>
        <p:cNvPr id="7559" name="Shape 7559"/>
        <p:cNvGrpSpPr/>
        <p:nvPr/>
      </p:nvGrpSpPr>
      <p:grpSpPr>
        <a:xfrm>
          <a:off x="0" y="0"/>
          <a:ext cx="0" cy="0"/>
          <a:chOff x="0" y="0"/>
          <a:chExt cx="0" cy="0"/>
        </a:xfrm>
      </p:grpSpPr>
      <p:sp>
        <p:nvSpPr>
          <p:cNvPr id="7560" name="Google Shape;7560;p187"/>
          <p:cNvSpPr/>
          <p:nvPr/>
        </p:nvSpPr>
        <p:spPr>
          <a:xfrm>
            <a:off x="6958438" y="933400"/>
            <a:ext cx="1502400" cy="15024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1" name="Google Shape;7561;p187"/>
          <p:cNvGrpSpPr/>
          <p:nvPr/>
        </p:nvGrpSpPr>
        <p:grpSpPr>
          <a:xfrm>
            <a:off x="7337808" y="1293939"/>
            <a:ext cx="744339" cy="781350"/>
            <a:chOff x="10244191" y="675886"/>
            <a:chExt cx="959076" cy="1006765"/>
          </a:xfrm>
        </p:grpSpPr>
        <p:sp>
          <p:nvSpPr>
            <p:cNvPr id="7562" name="Google Shape;7562;p187"/>
            <p:cNvSpPr/>
            <p:nvPr/>
          </p:nvSpPr>
          <p:spPr>
            <a:xfrm>
              <a:off x="10244191" y="675886"/>
              <a:ext cx="959076" cy="1006765"/>
            </a:xfrm>
            <a:custGeom>
              <a:rect b="b" l="l" r="r" t="t"/>
              <a:pathLst>
                <a:path extrusionOk="0" h="37916" w="36120">
                  <a:moveTo>
                    <a:pt x="23272" y="0"/>
                  </a:moveTo>
                  <a:cubicBezTo>
                    <a:pt x="21457" y="0"/>
                    <a:pt x="19558" y="462"/>
                    <a:pt x="17670" y="1286"/>
                  </a:cubicBezTo>
                  <a:cubicBezTo>
                    <a:pt x="11982" y="3775"/>
                    <a:pt x="6404" y="9575"/>
                    <a:pt x="3624" y="15975"/>
                  </a:cubicBezTo>
                  <a:cubicBezTo>
                    <a:pt x="0" y="24336"/>
                    <a:pt x="3372" y="33687"/>
                    <a:pt x="11151" y="36857"/>
                  </a:cubicBezTo>
                  <a:cubicBezTo>
                    <a:pt x="12912" y="37575"/>
                    <a:pt x="14748" y="37916"/>
                    <a:pt x="16577" y="37916"/>
                  </a:cubicBezTo>
                  <a:cubicBezTo>
                    <a:pt x="22828" y="37916"/>
                    <a:pt x="28993" y="33936"/>
                    <a:pt x="31797" y="27467"/>
                  </a:cubicBezTo>
                  <a:cubicBezTo>
                    <a:pt x="36119" y="17500"/>
                    <a:pt x="34620" y="3852"/>
                    <a:pt x="26841" y="678"/>
                  </a:cubicBezTo>
                  <a:cubicBezTo>
                    <a:pt x="25711" y="216"/>
                    <a:pt x="24511" y="0"/>
                    <a:pt x="232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87"/>
            <p:cNvSpPr/>
            <p:nvPr/>
          </p:nvSpPr>
          <p:spPr>
            <a:xfrm>
              <a:off x="10244191" y="709926"/>
              <a:ext cx="844316" cy="972724"/>
            </a:xfrm>
            <a:custGeom>
              <a:rect b="b" l="l" r="r" t="t"/>
              <a:pathLst>
                <a:path extrusionOk="0" h="36634" w="31798">
                  <a:moveTo>
                    <a:pt x="17670" y="0"/>
                  </a:moveTo>
                  <a:cubicBezTo>
                    <a:pt x="11982" y="2493"/>
                    <a:pt x="6404" y="8293"/>
                    <a:pt x="3624" y="14693"/>
                  </a:cubicBezTo>
                  <a:cubicBezTo>
                    <a:pt x="0" y="23054"/>
                    <a:pt x="3372" y="32405"/>
                    <a:pt x="11151" y="35575"/>
                  </a:cubicBezTo>
                  <a:cubicBezTo>
                    <a:pt x="12912" y="36293"/>
                    <a:pt x="14748" y="36634"/>
                    <a:pt x="16577" y="36634"/>
                  </a:cubicBezTo>
                  <a:cubicBezTo>
                    <a:pt x="22828" y="36634"/>
                    <a:pt x="28993" y="32654"/>
                    <a:pt x="31797" y="26185"/>
                  </a:cubicBezTo>
                  <a:lnTo>
                    <a:pt x="31797" y="26185"/>
                  </a:lnTo>
                  <a:cubicBezTo>
                    <a:pt x="28793" y="30405"/>
                    <a:pt x="23424" y="33402"/>
                    <a:pt x="18544" y="33402"/>
                  </a:cubicBezTo>
                  <a:cubicBezTo>
                    <a:pt x="17063" y="33402"/>
                    <a:pt x="15627" y="33126"/>
                    <a:pt x="14316" y="32525"/>
                  </a:cubicBezTo>
                  <a:cubicBezTo>
                    <a:pt x="8679" y="29938"/>
                    <a:pt x="5154" y="22343"/>
                    <a:pt x="7518" y="14106"/>
                  </a:cubicBezTo>
                  <a:cubicBezTo>
                    <a:pt x="8837" y="9522"/>
                    <a:pt x="11497" y="3851"/>
                    <a:pt x="17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87"/>
            <p:cNvSpPr/>
            <p:nvPr/>
          </p:nvSpPr>
          <p:spPr>
            <a:xfrm>
              <a:off x="10373154" y="807266"/>
              <a:ext cx="743019" cy="659909"/>
            </a:xfrm>
            <a:custGeom>
              <a:rect b="b" l="l" r="r" t="t"/>
              <a:pathLst>
                <a:path extrusionOk="0" h="24853" w="27983">
                  <a:moveTo>
                    <a:pt x="17362" y="0"/>
                  </a:moveTo>
                  <a:cubicBezTo>
                    <a:pt x="9071" y="0"/>
                    <a:pt x="1" y="16365"/>
                    <a:pt x="10761" y="22879"/>
                  </a:cubicBezTo>
                  <a:cubicBezTo>
                    <a:pt x="13034" y="24256"/>
                    <a:pt x="15050" y="24852"/>
                    <a:pt x="16805" y="24852"/>
                  </a:cubicBezTo>
                  <a:cubicBezTo>
                    <a:pt x="25906" y="24852"/>
                    <a:pt x="27983" y="8816"/>
                    <a:pt x="22263" y="2374"/>
                  </a:cubicBezTo>
                  <a:cubicBezTo>
                    <a:pt x="20788" y="712"/>
                    <a:pt x="19092" y="0"/>
                    <a:pt x="173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87"/>
            <p:cNvSpPr/>
            <p:nvPr/>
          </p:nvSpPr>
          <p:spPr>
            <a:xfrm>
              <a:off x="10625319" y="892312"/>
              <a:ext cx="356467" cy="294520"/>
            </a:xfrm>
            <a:custGeom>
              <a:rect b="b" l="l" r="r" t="t"/>
              <a:pathLst>
                <a:path extrusionOk="0" h="11092" w="13425">
                  <a:moveTo>
                    <a:pt x="8524" y="0"/>
                  </a:moveTo>
                  <a:cubicBezTo>
                    <a:pt x="8447" y="0"/>
                    <a:pt x="8368" y="2"/>
                    <a:pt x="8285" y="6"/>
                  </a:cubicBezTo>
                  <a:cubicBezTo>
                    <a:pt x="8229" y="10"/>
                    <a:pt x="8178" y="15"/>
                    <a:pt x="8122" y="19"/>
                  </a:cubicBezTo>
                  <a:cubicBezTo>
                    <a:pt x="4511" y="375"/>
                    <a:pt x="1" y="5849"/>
                    <a:pt x="39" y="9353"/>
                  </a:cubicBezTo>
                  <a:cubicBezTo>
                    <a:pt x="54" y="10631"/>
                    <a:pt x="448" y="11092"/>
                    <a:pt x="1026" y="11092"/>
                  </a:cubicBezTo>
                  <a:cubicBezTo>
                    <a:pt x="1995" y="11092"/>
                    <a:pt x="3480" y="9794"/>
                    <a:pt x="4554" y="8882"/>
                  </a:cubicBezTo>
                  <a:cubicBezTo>
                    <a:pt x="5760" y="7853"/>
                    <a:pt x="13424" y="0"/>
                    <a:pt x="8524" y="0"/>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187"/>
          <p:cNvGrpSpPr/>
          <p:nvPr/>
        </p:nvGrpSpPr>
        <p:grpSpPr>
          <a:xfrm>
            <a:off x="715103" y="535000"/>
            <a:ext cx="6058216" cy="3662100"/>
            <a:chOff x="1303928" y="535000"/>
            <a:chExt cx="6058216" cy="3662100"/>
          </a:xfrm>
        </p:grpSpPr>
        <p:sp>
          <p:nvSpPr>
            <p:cNvPr id="7567" name="Google Shape;7567;p187"/>
            <p:cNvSpPr/>
            <p:nvPr/>
          </p:nvSpPr>
          <p:spPr>
            <a:xfrm>
              <a:off x="1303928" y="5350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87"/>
            <p:cNvSpPr/>
            <p:nvPr/>
          </p:nvSpPr>
          <p:spPr>
            <a:xfrm>
              <a:off x="1303944" y="535000"/>
              <a:ext cx="6058200" cy="33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69" name="Google Shape;7569;p187"/>
            <p:cNvCxnSpPr/>
            <p:nvPr/>
          </p:nvCxnSpPr>
          <p:spPr>
            <a:xfrm>
              <a:off x="6446668" y="782861"/>
              <a:ext cx="159600" cy="0"/>
            </a:xfrm>
            <a:prstGeom prst="straightConnector1">
              <a:avLst/>
            </a:prstGeom>
            <a:noFill/>
            <a:ln cap="flat" cmpd="sng" w="9525">
              <a:solidFill>
                <a:schemeClr val="dk1"/>
              </a:solidFill>
              <a:prstDash val="solid"/>
              <a:round/>
              <a:headEnd len="med" w="med" type="none"/>
              <a:tailEnd len="med" w="med" type="none"/>
            </a:ln>
          </p:spPr>
        </p:cxnSp>
        <p:grpSp>
          <p:nvGrpSpPr>
            <p:cNvPr id="7570" name="Google Shape;7570;p187"/>
            <p:cNvGrpSpPr/>
            <p:nvPr/>
          </p:nvGrpSpPr>
          <p:grpSpPr>
            <a:xfrm>
              <a:off x="6747100" y="623281"/>
              <a:ext cx="159637" cy="159637"/>
              <a:chOff x="3492150" y="2030125"/>
              <a:chExt cx="96300" cy="96300"/>
            </a:xfrm>
          </p:grpSpPr>
          <p:cxnSp>
            <p:nvCxnSpPr>
              <p:cNvPr id="7571" name="Google Shape;7571;p187"/>
              <p:cNvCxnSpPr/>
              <p:nvPr/>
            </p:nvCxnSpPr>
            <p:spPr>
              <a:xfrm>
                <a:off x="3492150" y="2030125"/>
                <a:ext cx="96300" cy="96300"/>
              </a:xfrm>
              <a:prstGeom prst="straightConnector1">
                <a:avLst/>
              </a:prstGeom>
              <a:noFill/>
              <a:ln cap="flat" cmpd="sng" w="9525">
                <a:solidFill>
                  <a:schemeClr val="dk1"/>
                </a:solidFill>
                <a:prstDash val="solid"/>
                <a:round/>
                <a:headEnd len="med" w="med" type="none"/>
                <a:tailEnd len="med" w="med" type="none"/>
              </a:ln>
            </p:spPr>
          </p:cxnSp>
          <p:cxnSp>
            <p:nvCxnSpPr>
              <p:cNvPr id="7572" name="Google Shape;7572;p187"/>
              <p:cNvCxnSpPr/>
              <p:nvPr/>
            </p:nvCxnSpPr>
            <p:spPr>
              <a:xfrm flipH="1">
                <a:off x="3492150" y="2030125"/>
                <a:ext cx="96300" cy="96300"/>
              </a:xfrm>
              <a:prstGeom prst="straightConnector1">
                <a:avLst/>
              </a:prstGeom>
              <a:noFill/>
              <a:ln cap="flat" cmpd="sng" w="9525">
                <a:solidFill>
                  <a:schemeClr val="dk1"/>
                </a:solidFill>
                <a:prstDash val="solid"/>
                <a:round/>
                <a:headEnd len="med" w="med" type="none"/>
                <a:tailEnd len="med" w="med" type="none"/>
              </a:ln>
            </p:spPr>
          </p:cxnSp>
        </p:grpSp>
        <p:sp>
          <p:nvSpPr>
            <p:cNvPr id="7573" name="Google Shape;7573;p187"/>
            <p:cNvSpPr/>
            <p:nvPr/>
          </p:nvSpPr>
          <p:spPr>
            <a:xfrm>
              <a:off x="7047296" y="623224"/>
              <a:ext cx="159600" cy="15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187"/>
          <p:cNvGrpSpPr/>
          <p:nvPr/>
        </p:nvGrpSpPr>
        <p:grpSpPr>
          <a:xfrm>
            <a:off x="867503" y="687400"/>
            <a:ext cx="6058216" cy="3662100"/>
            <a:chOff x="1380128" y="611200"/>
            <a:chExt cx="6058216" cy="3662100"/>
          </a:xfrm>
        </p:grpSpPr>
        <p:sp>
          <p:nvSpPr>
            <p:cNvPr id="7575" name="Google Shape;7575;p187"/>
            <p:cNvSpPr/>
            <p:nvPr/>
          </p:nvSpPr>
          <p:spPr>
            <a:xfrm>
              <a:off x="1380128" y="611200"/>
              <a:ext cx="6058200" cy="36621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87"/>
            <p:cNvSpPr/>
            <p:nvPr/>
          </p:nvSpPr>
          <p:spPr>
            <a:xfrm>
              <a:off x="1380144" y="611200"/>
              <a:ext cx="60582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77" name="Google Shape;7577;p187"/>
            <p:cNvCxnSpPr/>
            <p:nvPr/>
          </p:nvCxnSpPr>
          <p:spPr>
            <a:xfrm>
              <a:off x="6522868" y="859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578" name="Google Shape;7578;p187"/>
            <p:cNvGrpSpPr/>
            <p:nvPr/>
          </p:nvGrpSpPr>
          <p:grpSpPr>
            <a:xfrm>
              <a:off x="6823300" y="699481"/>
              <a:ext cx="159637" cy="159637"/>
              <a:chOff x="3492150" y="2030125"/>
              <a:chExt cx="96300" cy="96300"/>
            </a:xfrm>
          </p:grpSpPr>
          <p:cxnSp>
            <p:nvCxnSpPr>
              <p:cNvPr id="7579" name="Google Shape;7579;p18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580" name="Google Shape;7580;p18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581" name="Google Shape;7581;p187"/>
            <p:cNvSpPr/>
            <p:nvPr/>
          </p:nvSpPr>
          <p:spPr>
            <a:xfrm>
              <a:off x="7123496" y="699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187"/>
          <p:cNvGrpSpPr/>
          <p:nvPr/>
        </p:nvGrpSpPr>
        <p:grpSpPr>
          <a:xfrm>
            <a:off x="1005903" y="957300"/>
            <a:ext cx="6058216" cy="3662100"/>
            <a:chOff x="1456328" y="687400"/>
            <a:chExt cx="6058216" cy="3662100"/>
          </a:xfrm>
        </p:grpSpPr>
        <p:sp>
          <p:nvSpPr>
            <p:cNvPr id="7583" name="Google Shape;7583;p187"/>
            <p:cNvSpPr/>
            <p:nvPr/>
          </p:nvSpPr>
          <p:spPr>
            <a:xfrm>
              <a:off x="1456328" y="687400"/>
              <a:ext cx="6058200" cy="36621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306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87"/>
            <p:cNvSpPr/>
            <p:nvPr/>
          </p:nvSpPr>
          <p:spPr>
            <a:xfrm>
              <a:off x="1456344" y="687400"/>
              <a:ext cx="6058200" cy="33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5" name="Google Shape;7585;p187"/>
            <p:cNvCxnSpPr/>
            <p:nvPr/>
          </p:nvCxnSpPr>
          <p:spPr>
            <a:xfrm>
              <a:off x="6599068" y="9352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586" name="Google Shape;7586;p187"/>
            <p:cNvGrpSpPr/>
            <p:nvPr/>
          </p:nvGrpSpPr>
          <p:grpSpPr>
            <a:xfrm>
              <a:off x="6899500" y="775681"/>
              <a:ext cx="159637" cy="159637"/>
              <a:chOff x="3492150" y="2030125"/>
              <a:chExt cx="96300" cy="96300"/>
            </a:xfrm>
          </p:grpSpPr>
          <p:cxnSp>
            <p:nvCxnSpPr>
              <p:cNvPr id="7587" name="Google Shape;7587;p18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588" name="Google Shape;7588;p18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589" name="Google Shape;7589;p187"/>
            <p:cNvSpPr/>
            <p:nvPr/>
          </p:nvSpPr>
          <p:spPr>
            <a:xfrm>
              <a:off x="7199696" y="7756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0" name="Google Shape;7590;p187"/>
          <p:cNvSpPr txBox="1"/>
          <p:nvPr>
            <p:ph type="ctrTitle"/>
          </p:nvPr>
        </p:nvSpPr>
        <p:spPr>
          <a:xfrm>
            <a:off x="1664588" y="1033350"/>
            <a:ext cx="4401600" cy="23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500">
                <a:solidFill>
                  <a:schemeClr val="lt2"/>
                </a:solidFill>
              </a:rPr>
              <a:t>LAVACADO</a:t>
            </a:r>
            <a:r>
              <a:rPr lang="en" sz="7700">
                <a:solidFill>
                  <a:schemeClr val="lt2"/>
                </a:solidFill>
              </a:rPr>
              <a:t>S</a:t>
            </a:r>
            <a:r>
              <a:rPr lang="en" sz="7500"/>
              <a:t> </a:t>
            </a:r>
            <a:endParaRPr sz="9000"/>
          </a:p>
        </p:txBody>
      </p:sp>
      <p:grpSp>
        <p:nvGrpSpPr>
          <p:cNvPr id="7591" name="Google Shape;7591;p187"/>
          <p:cNvGrpSpPr/>
          <p:nvPr/>
        </p:nvGrpSpPr>
        <p:grpSpPr>
          <a:xfrm>
            <a:off x="3491392" y="3004953"/>
            <a:ext cx="2961609" cy="1502341"/>
            <a:chOff x="5467297" y="3548600"/>
            <a:chExt cx="2961609" cy="1214700"/>
          </a:xfrm>
        </p:grpSpPr>
        <p:grpSp>
          <p:nvGrpSpPr>
            <p:cNvPr id="7592" name="Google Shape;7592;p187"/>
            <p:cNvGrpSpPr/>
            <p:nvPr/>
          </p:nvGrpSpPr>
          <p:grpSpPr>
            <a:xfrm>
              <a:off x="5467297" y="3548600"/>
              <a:ext cx="2961609" cy="1214700"/>
              <a:chOff x="5467297" y="3548600"/>
              <a:chExt cx="2961609" cy="1214700"/>
            </a:xfrm>
          </p:grpSpPr>
          <p:sp>
            <p:nvSpPr>
              <p:cNvPr id="7593" name="Google Shape;7593;p187"/>
              <p:cNvSpPr/>
              <p:nvPr/>
            </p:nvSpPr>
            <p:spPr>
              <a:xfrm>
                <a:off x="5467297" y="3548600"/>
                <a:ext cx="2961600" cy="12147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87"/>
              <p:cNvSpPr/>
              <p:nvPr/>
            </p:nvSpPr>
            <p:spPr>
              <a:xfrm>
                <a:off x="5467306" y="3548600"/>
                <a:ext cx="29616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Team Members</a:t>
                </a:r>
                <a:endParaRPr/>
              </a:p>
            </p:txBody>
          </p:sp>
        </p:grpSp>
        <p:grpSp>
          <p:nvGrpSpPr>
            <p:cNvPr id="7595" name="Google Shape;7595;p187"/>
            <p:cNvGrpSpPr/>
            <p:nvPr/>
          </p:nvGrpSpPr>
          <p:grpSpPr>
            <a:xfrm>
              <a:off x="7513418" y="3636824"/>
              <a:ext cx="760229" cy="159694"/>
              <a:chOff x="7513418" y="3484424"/>
              <a:chExt cx="760229" cy="159694"/>
            </a:xfrm>
          </p:grpSpPr>
          <p:cxnSp>
            <p:nvCxnSpPr>
              <p:cNvPr id="7596" name="Google Shape;7596;p187"/>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597" name="Google Shape;7597;p187"/>
              <p:cNvGrpSpPr/>
              <p:nvPr/>
            </p:nvGrpSpPr>
            <p:grpSpPr>
              <a:xfrm>
                <a:off x="7813850" y="3484481"/>
                <a:ext cx="159637" cy="159637"/>
                <a:chOff x="3492150" y="2030125"/>
                <a:chExt cx="96300" cy="96300"/>
              </a:xfrm>
            </p:grpSpPr>
            <p:cxnSp>
              <p:nvCxnSpPr>
                <p:cNvPr id="7598" name="Google Shape;7598;p187"/>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599" name="Google Shape;7599;p187"/>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600" name="Google Shape;7600;p187"/>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01" name="Google Shape;7601;p187"/>
          <p:cNvSpPr/>
          <p:nvPr/>
        </p:nvSpPr>
        <p:spPr>
          <a:xfrm>
            <a:off x="160975" y="3464975"/>
            <a:ext cx="1502400" cy="15024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87"/>
          <p:cNvSpPr/>
          <p:nvPr/>
        </p:nvSpPr>
        <p:spPr>
          <a:xfrm>
            <a:off x="160963" y="158925"/>
            <a:ext cx="1502400" cy="1502400"/>
          </a:xfrm>
          <a:prstGeom prst="ellipse">
            <a:avLst/>
          </a:prstGeom>
          <a:solidFill>
            <a:schemeClr val="lt2"/>
          </a:solidFill>
          <a:ln cap="flat" cmpd="sng" w="9525">
            <a:solidFill>
              <a:schemeClr val="dk1"/>
            </a:solidFill>
            <a:prstDash val="solid"/>
            <a:round/>
            <a:headEnd len="sm" w="sm" type="none"/>
            <a:tailEnd len="sm" w="sm" type="none"/>
          </a:ln>
          <a:effectLst>
            <a:outerShdw rotWithShape="0" algn="bl" dir="2820000" dist="952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3" name="Google Shape;7603;p187"/>
          <p:cNvGrpSpPr/>
          <p:nvPr/>
        </p:nvGrpSpPr>
        <p:grpSpPr>
          <a:xfrm>
            <a:off x="482182" y="381827"/>
            <a:ext cx="859981" cy="1056603"/>
            <a:chOff x="6877802" y="754915"/>
            <a:chExt cx="1502413" cy="1845917"/>
          </a:xfrm>
        </p:grpSpPr>
        <p:sp>
          <p:nvSpPr>
            <p:cNvPr id="7604" name="Google Shape;7604;p187"/>
            <p:cNvSpPr/>
            <p:nvPr/>
          </p:nvSpPr>
          <p:spPr>
            <a:xfrm rot="-331471">
              <a:off x="7911572" y="759920"/>
              <a:ext cx="113176" cy="190938"/>
            </a:xfrm>
            <a:custGeom>
              <a:rect b="b" l="l" r="r" t="t"/>
              <a:pathLst>
                <a:path extrusionOk="0" h="9662" w="5727">
                  <a:moveTo>
                    <a:pt x="4780" y="0"/>
                  </a:moveTo>
                  <a:cubicBezTo>
                    <a:pt x="4565" y="0"/>
                    <a:pt x="4357" y="65"/>
                    <a:pt x="4246" y="160"/>
                  </a:cubicBezTo>
                  <a:cubicBezTo>
                    <a:pt x="4242" y="160"/>
                    <a:pt x="4242" y="164"/>
                    <a:pt x="4242" y="164"/>
                  </a:cubicBezTo>
                  <a:cubicBezTo>
                    <a:pt x="3664" y="674"/>
                    <a:pt x="2897" y="3527"/>
                    <a:pt x="2224" y="5253"/>
                  </a:cubicBezTo>
                  <a:cubicBezTo>
                    <a:pt x="1552" y="6979"/>
                    <a:pt x="490" y="6688"/>
                    <a:pt x="237" y="7763"/>
                  </a:cubicBezTo>
                  <a:cubicBezTo>
                    <a:pt x="1" y="8772"/>
                    <a:pt x="1366" y="9661"/>
                    <a:pt x="2269" y="9661"/>
                  </a:cubicBezTo>
                  <a:cubicBezTo>
                    <a:pt x="2333" y="9661"/>
                    <a:pt x="2393" y="9657"/>
                    <a:pt x="2451" y="9648"/>
                  </a:cubicBezTo>
                  <a:cubicBezTo>
                    <a:pt x="3192" y="9528"/>
                    <a:pt x="3287" y="9151"/>
                    <a:pt x="3360" y="8294"/>
                  </a:cubicBezTo>
                  <a:cubicBezTo>
                    <a:pt x="3372" y="8131"/>
                    <a:pt x="3381" y="7947"/>
                    <a:pt x="3398" y="7742"/>
                  </a:cubicBezTo>
                  <a:cubicBezTo>
                    <a:pt x="3492" y="6495"/>
                    <a:pt x="4683" y="2965"/>
                    <a:pt x="5356" y="1239"/>
                  </a:cubicBezTo>
                  <a:cubicBezTo>
                    <a:pt x="5726" y="297"/>
                    <a:pt x="5238" y="0"/>
                    <a:pt x="4780" y="0"/>
                  </a:cubicBezTo>
                  <a:close/>
                </a:path>
              </a:pathLst>
            </a:custGeom>
            <a:solidFill>
              <a:srgbClr val="824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87"/>
            <p:cNvSpPr/>
            <p:nvPr/>
          </p:nvSpPr>
          <p:spPr>
            <a:xfrm rot="-331471">
              <a:off x="7911791" y="764463"/>
              <a:ext cx="83928" cy="187796"/>
            </a:xfrm>
            <a:custGeom>
              <a:rect b="b" l="l" r="r" t="t"/>
              <a:pathLst>
                <a:path extrusionOk="0" h="9503" w="4247">
                  <a:moveTo>
                    <a:pt x="4246" y="1"/>
                  </a:moveTo>
                  <a:cubicBezTo>
                    <a:pt x="4242" y="1"/>
                    <a:pt x="4242" y="5"/>
                    <a:pt x="4242" y="5"/>
                  </a:cubicBezTo>
                  <a:cubicBezTo>
                    <a:pt x="3664" y="515"/>
                    <a:pt x="2897" y="3368"/>
                    <a:pt x="2224" y="5094"/>
                  </a:cubicBezTo>
                  <a:cubicBezTo>
                    <a:pt x="1552" y="6820"/>
                    <a:pt x="490" y="6529"/>
                    <a:pt x="237" y="7604"/>
                  </a:cubicBezTo>
                  <a:cubicBezTo>
                    <a:pt x="1" y="8613"/>
                    <a:pt x="1366" y="9502"/>
                    <a:pt x="2269" y="9502"/>
                  </a:cubicBezTo>
                  <a:cubicBezTo>
                    <a:pt x="2333" y="9502"/>
                    <a:pt x="2393" y="9498"/>
                    <a:pt x="2451" y="9489"/>
                  </a:cubicBezTo>
                  <a:cubicBezTo>
                    <a:pt x="3192" y="9369"/>
                    <a:pt x="3287" y="8992"/>
                    <a:pt x="3360" y="8135"/>
                  </a:cubicBezTo>
                  <a:cubicBezTo>
                    <a:pt x="3347" y="8135"/>
                    <a:pt x="3334" y="8139"/>
                    <a:pt x="3317" y="8144"/>
                  </a:cubicBezTo>
                  <a:cubicBezTo>
                    <a:pt x="3179" y="8166"/>
                    <a:pt x="3034" y="8181"/>
                    <a:pt x="2893" y="8181"/>
                  </a:cubicBezTo>
                  <a:cubicBezTo>
                    <a:pt x="2519" y="8181"/>
                    <a:pt x="2166" y="8077"/>
                    <a:pt x="2010" y="7733"/>
                  </a:cubicBezTo>
                  <a:cubicBezTo>
                    <a:pt x="1758" y="7184"/>
                    <a:pt x="2173" y="6452"/>
                    <a:pt x="2494" y="5843"/>
                  </a:cubicBezTo>
                  <a:cubicBezTo>
                    <a:pt x="3103" y="4678"/>
                    <a:pt x="4246" y="1260"/>
                    <a:pt x="4246" y="1"/>
                  </a:cubicBezTo>
                  <a:close/>
                </a:path>
              </a:pathLst>
            </a:custGeom>
            <a:solidFill>
              <a:srgbClr val="713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87"/>
            <p:cNvSpPr/>
            <p:nvPr/>
          </p:nvSpPr>
          <p:spPr>
            <a:xfrm rot="-331471">
              <a:off x="7967555" y="770926"/>
              <a:ext cx="46579" cy="130151"/>
            </a:xfrm>
            <a:custGeom>
              <a:rect b="b" l="l" r="r" t="t"/>
              <a:pathLst>
                <a:path extrusionOk="0" h="6586" w="2357">
                  <a:moveTo>
                    <a:pt x="1906" y="1"/>
                  </a:moveTo>
                  <a:cubicBezTo>
                    <a:pt x="1583" y="1"/>
                    <a:pt x="1478" y="794"/>
                    <a:pt x="1436" y="1021"/>
                  </a:cubicBezTo>
                  <a:cubicBezTo>
                    <a:pt x="1389" y="1270"/>
                    <a:pt x="1299" y="1510"/>
                    <a:pt x="1226" y="1749"/>
                  </a:cubicBezTo>
                  <a:cubicBezTo>
                    <a:pt x="1050" y="2328"/>
                    <a:pt x="155" y="5022"/>
                    <a:pt x="78" y="5609"/>
                  </a:cubicBezTo>
                  <a:cubicBezTo>
                    <a:pt x="31" y="5930"/>
                    <a:pt x="1" y="6260"/>
                    <a:pt x="1" y="6586"/>
                  </a:cubicBezTo>
                  <a:cubicBezTo>
                    <a:pt x="249" y="6363"/>
                    <a:pt x="305" y="5977"/>
                    <a:pt x="356" y="5639"/>
                  </a:cubicBezTo>
                  <a:cubicBezTo>
                    <a:pt x="480" y="4876"/>
                    <a:pt x="1530" y="2015"/>
                    <a:pt x="1855" y="1295"/>
                  </a:cubicBezTo>
                  <a:cubicBezTo>
                    <a:pt x="1980" y="1030"/>
                    <a:pt x="2357" y="203"/>
                    <a:pt x="2022" y="32"/>
                  </a:cubicBezTo>
                  <a:cubicBezTo>
                    <a:pt x="1981" y="10"/>
                    <a:pt x="1942" y="1"/>
                    <a:pt x="1906" y="1"/>
                  </a:cubicBezTo>
                  <a:close/>
                </a:path>
              </a:pathLst>
            </a:custGeom>
            <a:solidFill>
              <a:srgbClr val="C29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87"/>
            <p:cNvSpPr/>
            <p:nvPr/>
          </p:nvSpPr>
          <p:spPr>
            <a:xfrm rot="-331471">
              <a:off x="6953788" y="895919"/>
              <a:ext cx="1350442" cy="1643727"/>
            </a:xfrm>
            <a:custGeom>
              <a:rect b="b" l="l" r="r" t="t"/>
              <a:pathLst>
                <a:path extrusionOk="0" h="83177" w="68336">
                  <a:moveTo>
                    <a:pt x="49130" y="1"/>
                  </a:moveTo>
                  <a:cubicBezTo>
                    <a:pt x="45380" y="1"/>
                    <a:pt x="42722" y="1549"/>
                    <a:pt x="40767" y="3520"/>
                  </a:cubicBezTo>
                  <a:cubicBezTo>
                    <a:pt x="40218" y="4072"/>
                    <a:pt x="39713" y="4668"/>
                    <a:pt x="39259" y="5302"/>
                  </a:cubicBezTo>
                  <a:cubicBezTo>
                    <a:pt x="35824" y="10052"/>
                    <a:pt x="35579" y="12280"/>
                    <a:pt x="25243" y="21755"/>
                  </a:cubicBezTo>
                  <a:cubicBezTo>
                    <a:pt x="14757" y="31371"/>
                    <a:pt x="0" y="42474"/>
                    <a:pt x="2729" y="58490"/>
                  </a:cubicBezTo>
                  <a:cubicBezTo>
                    <a:pt x="4464" y="68694"/>
                    <a:pt x="12208" y="75316"/>
                    <a:pt x="16788" y="77501"/>
                  </a:cubicBezTo>
                  <a:cubicBezTo>
                    <a:pt x="22366" y="81052"/>
                    <a:pt x="28952" y="83177"/>
                    <a:pt x="35521" y="83177"/>
                  </a:cubicBezTo>
                  <a:cubicBezTo>
                    <a:pt x="39832" y="83177"/>
                    <a:pt x="44136" y="82262"/>
                    <a:pt x="48143" y="80233"/>
                  </a:cubicBezTo>
                  <a:cubicBezTo>
                    <a:pt x="64138" y="72138"/>
                    <a:pt x="68336" y="52566"/>
                    <a:pt x="65710" y="36593"/>
                  </a:cubicBezTo>
                  <a:cubicBezTo>
                    <a:pt x="65461" y="35085"/>
                    <a:pt x="65269" y="33672"/>
                    <a:pt x="65161" y="32348"/>
                  </a:cubicBezTo>
                  <a:cubicBezTo>
                    <a:pt x="64395" y="22616"/>
                    <a:pt x="65119" y="18551"/>
                    <a:pt x="64677" y="12815"/>
                  </a:cubicBezTo>
                  <a:cubicBezTo>
                    <a:pt x="64502" y="10541"/>
                    <a:pt x="61640" y="2822"/>
                    <a:pt x="53540" y="633"/>
                  </a:cubicBezTo>
                  <a:cubicBezTo>
                    <a:pt x="51922" y="195"/>
                    <a:pt x="50458" y="1"/>
                    <a:pt x="49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87"/>
            <p:cNvSpPr/>
            <p:nvPr/>
          </p:nvSpPr>
          <p:spPr>
            <a:xfrm rot="-331471">
              <a:off x="7011652" y="951757"/>
              <a:ext cx="1243945" cy="1523852"/>
            </a:xfrm>
            <a:custGeom>
              <a:rect b="b" l="l" r="r" t="t"/>
              <a:pathLst>
                <a:path extrusionOk="0" h="77111" w="62947">
                  <a:moveTo>
                    <a:pt x="46415" y="0"/>
                  </a:moveTo>
                  <a:cubicBezTo>
                    <a:pt x="42938" y="0"/>
                    <a:pt x="40391" y="1495"/>
                    <a:pt x="38518" y="3374"/>
                  </a:cubicBezTo>
                  <a:cubicBezTo>
                    <a:pt x="38000" y="3892"/>
                    <a:pt x="37520" y="4453"/>
                    <a:pt x="37087" y="5049"/>
                  </a:cubicBezTo>
                  <a:cubicBezTo>
                    <a:pt x="33815" y="9504"/>
                    <a:pt x="33733" y="11551"/>
                    <a:pt x="24048" y="20435"/>
                  </a:cubicBezTo>
                  <a:cubicBezTo>
                    <a:pt x="14753" y="28959"/>
                    <a:pt x="0" y="40272"/>
                    <a:pt x="2695" y="54652"/>
                  </a:cubicBezTo>
                  <a:cubicBezTo>
                    <a:pt x="4524" y="64410"/>
                    <a:pt x="11823" y="70634"/>
                    <a:pt x="15922" y="72501"/>
                  </a:cubicBezTo>
                  <a:cubicBezTo>
                    <a:pt x="20661" y="75458"/>
                    <a:pt x="26337" y="77111"/>
                    <a:pt x="31897" y="77111"/>
                  </a:cubicBezTo>
                  <a:cubicBezTo>
                    <a:pt x="36245" y="77111"/>
                    <a:pt x="40521" y="76101"/>
                    <a:pt x="44224" y="73915"/>
                  </a:cubicBezTo>
                  <a:cubicBezTo>
                    <a:pt x="57820" y="65883"/>
                    <a:pt x="62947" y="49199"/>
                    <a:pt x="60505" y="33795"/>
                  </a:cubicBezTo>
                  <a:cubicBezTo>
                    <a:pt x="60287" y="32425"/>
                    <a:pt x="60098" y="31105"/>
                    <a:pt x="59983" y="29893"/>
                  </a:cubicBezTo>
                  <a:cubicBezTo>
                    <a:pt x="59152" y="20992"/>
                    <a:pt x="59854" y="17248"/>
                    <a:pt x="59670" y="11907"/>
                  </a:cubicBezTo>
                  <a:cubicBezTo>
                    <a:pt x="59597" y="9791"/>
                    <a:pt x="57503" y="2543"/>
                    <a:pt x="50268" y="555"/>
                  </a:cubicBezTo>
                  <a:cubicBezTo>
                    <a:pt x="48871" y="171"/>
                    <a:pt x="47590" y="0"/>
                    <a:pt x="46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87"/>
            <p:cNvSpPr/>
            <p:nvPr/>
          </p:nvSpPr>
          <p:spPr>
            <a:xfrm rot="-331471">
              <a:off x="7090947" y="1006288"/>
              <a:ext cx="1108261" cy="1408146"/>
            </a:xfrm>
            <a:custGeom>
              <a:rect b="b" l="l" r="r" t="t"/>
              <a:pathLst>
                <a:path extrusionOk="0" h="71256" w="56081">
                  <a:moveTo>
                    <a:pt x="42170" y="1"/>
                  </a:moveTo>
                  <a:cubicBezTo>
                    <a:pt x="39005" y="1"/>
                    <a:pt x="36642" y="1427"/>
                    <a:pt x="34899" y="3209"/>
                  </a:cubicBezTo>
                  <a:cubicBezTo>
                    <a:pt x="34423" y="3702"/>
                    <a:pt x="33982" y="4224"/>
                    <a:pt x="33580" y="4781"/>
                  </a:cubicBezTo>
                  <a:cubicBezTo>
                    <a:pt x="30555" y="8941"/>
                    <a:pt x="30538" y="10825"/>
                    <a:pt x="21654" y="19131"/>
                  </a:cubicBezTo>
                  <a:cubicBezTo>
                    <a:pt x="12449" y="27741"/>
                    <a:pt x="1" y="37452"/>
                    <a:pt x="1706" y="50893"/>
                  </a:cubicBezTo>
                  <a:cubicBezTo>
                    <a:pt x="2858" y="59996"/>
                    <a:pt x="9986" y="65684"/>
                    <a:pt x="13631" y="67291"/>
                  </a:cubicBezTo>
                  <a:cubicBezTo>
                    <a:pt x="15638" y="68667"/>
                    <a:pt x="20769" y="71255"/>
                    <a:pt x="27106" y="71255"/>
                  </a:cubicBezTo>
                  <a:cubicBezTo>
                    <a:pt x="30791" y="71255"/>
                    <a:pt x="34883" y="70380"/>
                    <a:pt x="39007" y="67882"/>
                  </a:cubicBezTo>
                  <a:cubicBezTo>
                    <a:pt x="51416" y="60369"/>
                    <a:pt x="56081" y="45188"/>
                    <a:pt x="54136" y="31031"/>
                  </a:cubicBezTo>
                  <a:cubicBezTo>
                    <a:pt x="53961" y="29767"/>
                    <a:pt x="53794" y="28555"/>
                    <a:pt x="53686" y="27450"/>
                  </a:cubicBezTo>
                  <a:cubicBezTo>
                    <a:pt x="52915" y="19298"/>
                    <a:pt x="53579" y="15863"/>
                    <a:pt x="53532" y="10937"/>
                  </a:cubicBezTo>
                  <a:cubicBezTo>
                    <a:pt x="53515" y="8979"/>
                    <a:pt x="51892" y="2263"/>
                    <a:pt x="45483" y="481"/>
                  </a:cubicBezTo>
                  <a:cubicBezTo>
                    <a:pt x="44292" y="149"/>
                    <a:pt x="43189" y="1"/>
                    <a:pt x="42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87"/>
            <p:cNvSpPr/>
            <p:nvPr/>
          </p:nvSpPr>
          <p:spPr>
            <a:xfrm rot="-331471">
              <a:off x="7092235" y="1068133"/>
              <a:ext cx="1036289" cy="1254637"/>
            </a:xfrm>
            <a:custGeom>
              <a:rect b="b" l="l" r="r" t="t"/>
              <a:pathLst>
                <a:path extrusionOk="0" h="63488" w="52439">
                  <a:moveTo>
                    <a:pt x="43964" y="1"/>
                  </a:moveTo>
                  <a:cubicBezTo>
                    <a:pt x="39823" y="1"/>
                    <a:pt x="35671" y="3924"/>
                    <a:pt x="33498" y="7026"/>
                  </a:cubicBezTo>
                  <a:cubicBezTo>
                    <a:pt x="31557" y="9793"/>
                    <a:pt x="29977" y="12757"/>
                    <a:pt x="28126" y="15298"/>
                  </a:cubicBezTo>
                  <a:cubicBezTo>
                    <a:pt x="23487" y="21650"/>
                    <a:pt x="13939" y="25522"/>
                    <a:pt x="8983" y="32436"/>
                  </a:cubicBezTo>
                  <a:cubicBezTo>
                    <a:pt x="1" y="44961"/>
                    <a:pt x="9163" y="63449"/>
                    <a:pt x="24738" y="63487"/>
                  </a:cubicBezTo>
                  <a:cubicBezTo>
                    <a:pt x="24759" y="63487"/>
                    <a:pt x="24780" y="63487"/>
                    <a:pt x="24801" y="63487"/>
                  </a:cubicBezTo>
                  <a:cubicBezTo>
                    <a:pt x="41740" y="63487"/>
                    <a:pt x="52438" y="44561"/>
                    <a:pt x="51566" y="29266"/>
                  </a:cubicBezTo>
                  <a:cubicBezTo>
                    <a:pt x="51557" y="29095"/>
                    <a:pt x="51544" y="28928"/>
                    <a:pt x="51536" y="28756"/>
                  </a:cubicBezTo>
                  <a:cubicBezTo>
                    <a:pt x="51184" y="23274"/>
                    <a:pt x="51206" y="17756"/>
                    <a:pt x="50598" y="12295"/>
                  </a:cubicBezTo>
                  <a:cubicBezTo>
                    <a:pt x="50156" y="8345"/>
                    <a:pt x="49801" y="417"/>
                    <a:pt x="44442" y="18"/>
                  </a:cubicBezTo>
                  <a:cubicBezTo>
                    <a:pt x="44283" y="6"/>
                    <a:pt x="44123" y="1"/>
                    <a:pt x="43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87"/>
            <p:cNvSpPr/>
            <p:nvPr/>
          </p:nvSpPr>
          <p:spPr>
            <a:xfrm rot="-331471">
              <a:off x="7321104" y="1475462"/>
              <a:ext cx="713776" cy="749308"/>
            </a:xfrm>
            <a:custGeom>
              <a:rect b="b" l="l" r="r" t="t"/>
              <a:pathLst>
                <a:path extrusionOk="0" h="37917" w="36119">
                  <a:moveTo>
                    <a:pt x="23265" y="0"/>
                  </a:moveTo>
                  <a:cubicBezTo>
                    <a:pt x="21451" y="0"/>
                    <a:pt x="19553" y="461"/>
                    <a:pt x="17666" y="1285"/>
                  </a:cubicBezTo>
                  <a:cubicBezTo>
                    <a:pt x="11977" y="3774"/>
                    <a:pt x="6400" y="9573"/>
                    <a:pt x="3624" y="15977"/>
                  </a:cubicBezTo>
                  <a:cubicBezTo>
                    <a:pt x="0" y="24339"/>
                    <a:pt x="3371" y="33685"/>
                    <a:pt x="11150" y="36859"/>
                  </a:cubicBezTo>
                  <a:cubicBezTo>
                    <a:pt x="12910" y="37577"/>
                    <a:pt x="14745" y="37917"/>
                    <a:pt x="16572" y="37917"/>
                  </a:cubicBezTo>
                  <a:cubicBezTo>
                    <a:pt x="22823" y="37917"/>
                    <a:pt x="28990" y="33940"/>
                    <a:pt x="31797" y="27470"/>
                  </a:cubicBezTo>
                  <a:cubicBezTo>
                    <a:pt x="36119" y="17498"/>
                    <a:pt x="34615" y="3851"/>
                    <a:pt x="26837" y="677"/>
                  </a:cubicBezTo>
                  <a:cubicBezTo>
                    <a:pt x="25706" y="216"/>
                    <a:pt x="24505" y="0"/>
                    <a:pt x="23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87"/>
            <p:cNvSpPr/>
            <p:nvPr/>
          </p:nvSpPr>
          <p:spPr>
            <a:xfrm rot="-331471">
              <a:off x="7322524" y="1504889"/>
              <a:ext cx="628366" cy="723934"/>
            </a:xfrm>
            <a:custGeom>
              <a:rect b="b" l="l" r="r" t="t"/>
              <a:pathLst>
                <a:path extrusionOk="0" h="36633" w="31797">
                  <a:moveTo>
                    <a:pt x="17666" y="1"/>
                  </a:moveTo>
                  <a:cubicBezTo>
                    <a:pt x="11977" y="2490"/>
                    <a:pt x="6400" y="8289"/>
                    <a:pt x="3624" y="14693"/>
                  </a:cubicBezTo>
                  <a:cubicBezTo>
                    <a:pt x="0" y="23055"/>
                    <a:pt x="3371" y="32401"/>
                    <a:pt x="11150" y="35575"/>
                  </a:cubicBezTo>
                  <a:cubicBezTo>
                    <a:pt x="12910" y="36293"/>
                    <a:pt x="14745" y="36633"/>
                    <a:pt x="16572" y="36633"/>
                  </a:cubicBezTo>
                  <a:cubicBezTo>
                    <a:pt x="22823" y="36633"/>
                    <a:pt x="28990" y="32656"/>
                    <a:pt x="31797" y="26186"/>
                  </a:cubicBezTo>
                  <a:lnTo>
                    <a:pt x="31797" y="26186"/>
                  </a:lnTo>
                  <a:cubicBezTo>
                    <a:pt x="28790" y="30402"/>
                    <a:pt x="23424" y="33400"/>
                    <a:pt x="18543" y="33400"/>
                  </a:cubicBezTo>
                  <a:cubicBezTo>
                    <a:pt x="17061" y="33400"/>
                    <a:pt x="15624" y="33124"/>
                    <a:pt x="14311" y="32521"/>
                  </a:cubicBezTo>
                  <a:cubicBezTo>
                    <a:pt x="8679" y="29934"/>
                    <a:pt x="5153" y="22339"/>
                    <a:pt x="7518" y="14102"/>
                  </a:cubicBezTo>
                  <a:cubicBezTo>
                    <a:pt x="8833" y="9523"/>
                    <a:pt x="11497" y="3852"/>
                    <a:pt x="17666" y="1"/>
                  </a:cubicBezTo>
                  <a:close/>
                </a:path>
              </a:pathLst>
            </a:custGeom>
            <a:solidFill>
              <a:srgbClr val="604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87"/>
            <p:cNvSpPr/>
            <p:nvPr/>
          </p:nvSpPr>
          <p:spPr>
            <a:xfrm rot="-331471">
              <a:off x="7414000" y="1571848"/>
              <a:ext cx="553014" cy="491199"/>
            </a:xfrm>
            <a:custGeom>
              <a:rect b="b" l="l" r="r" t="t"/>
              <a:pathLst>
                <a:path extrusionOk="0" h="24856" w="27984">
                  <a:moveTo>
                    <a:pt x="17361" y="0"/>
                  </a:moveTo>
                  <a:cubicBezTo>
                    <a:pt x="9067" y="0"/>
                    <a:pt x="1" y="16366"/>
                    <a:pt x="10761" y="22884"/>
                  </a:cubicBezTo>
                  <a:cubicBezTo>
                    <a:pt x="13032" y="24259"/>
                    <a:pt x="15047" y="24855"/>
                    <a:pt x="16801" y="24855"/>
                  </a:cubicBezTo>
                  <a:cubicBezTo>
                    <a:pt x="25903" y="24855"/>
                    <a:pt x="27983" y="8817"/>
                    <a:pt x="22262" y="2374"/>
                  </a:cubicBezTo>
                  <a:cubicBezTo>
                    <a:pt x="20787" y="712"/>
                    <a:pt x="19091" y="0"/>
                    <a:pt x="173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87"/>
            <p:cNvSpPr/>
            <p:nvPr/>
          </p:nvSpPr>
          <p:spPr>
            <a:xfrm rot="-331471">
              <a:off x="7629407" y="1588852"/>
              <a:ext cx="265302" cy="219218"/>
            </a:xfrm>
            <a:custGeom>
              <a:rect b="b" l="l" r="r" t="t"/>
              <a:pathLst>
                <a:path extrusionOk="0" h="11093" w="13425">
                  <a:moveTo>
                    <a:pt x="8528" y="1"/>
                  </a:moveTo>
                  <a:cubicBezTo>
                    <a:pt x="8451" y="1"/>
                    <a:pt x="8372" y="3"/>
                    <a:pt x="8289" y="6"/>
                  </a:cubicBezTo>
                  <a:cubicBezTo>
                    <a:pt x="8229" y="11"/>
                    <a:pt x="8178" y="15"/>
                    <a:pt x="8122" y="19"/>
                  </a:cubicBezTo>
                  <a:cubicBezTo>
                    <a:pt x="4515" y="375"/>
                    <a:pt x="0" y="5849"/>
                    <a:pt x="43" y="9353"/>
                  </a:cubicBezTo>
                  <a:cubicBezTo>
                    <a:pt x="58" y="10632"/>
                    <a:pt x="451" y="11093"/>
                    <a:pt x="1027" y="11093"/>
                  </a:cubicBezTo>
                  <a:cubicBezTo>
                    <a:pt x="1995" y="11093"/>
                    <a:pt x="3480" y="9792"/>
                    <a:pt x="4554" y="8882"/>
                  </a:cubicBezTo>
                  <a:cubicBezTo>
                    <a:pt x="5764" y="7853"/>
                    <a:pt x="13424" y="1"/>
                    <a:pt x="8528" y="1"/>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187"/>
          <p:cNvGrpSpPr/>
          <p:nvPr/>
        </p:nvGrpSpPr>
        <p:grpSpPr>
          <a:xfrm>
            <a:off x="420444" y="3769920"/>
            <a:ext cx="983461" cy="919378"/>
            <a:chOff x="629750" y="354188"/>
            <a:chExt cx="1621000" cy="1515375"/>
          </a:xfrm>
        </p:grpSpPr>
        <p:sp>
          <p:nvSpPr>
            <p:cNvPr id="7616" name="Google Shape;7616;p187"/>
            <p:cNvSpPr/>
            <p:nvPr/>
          </p:nvSpPr>
          <p:spPr>
            <a:xfrm>
              <a:off x="1680800" y="354188"/>
              <a:ext cx="80875" cy="56775"/>
            </a:xfrm>
            <a:custGeom>
              <a:rect b="b" l="l" r="r" t="t"/>
              <a:pathLst>
                <a:path extrusionOk="0" h="2271" w="3235">
                  <a:moveTo>
                    <a:pt x="121" y="0"/>
                  </a:moveTo>
                  <a:lnTo>
                    <a:pt x="1" y="184"/>
                  </a:lnTo>
                  <a:lnTo>
                    <a:pt x="3115" y="2270"/>
                  </a:lnTo>
                  <a:lnTo>
                    <a:pt x="3235" y="2091"/>
                  </a:lnTo>
                  <a:lnTo>
                    <a:pt x="1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87"/>
            <p:cNvSpPr/>
            <p:nvPr/>
          </p:nvSpPr>
          <p:spPr>
            <a:xfrm>
              <a:off x="629750" y="366963"/>
              <a:ext cx="1621000" cy="1502600"/>
            </a:xfrm>
            <a:custGeom>
              <a:rect b="b" l="l" r="r" t="t"/>
              <a:pathLst>
                <a:path extrusionOk="0" h="60104" w="64840">
                  <a:moveTo>
                    <a:pt x="44439" y="1"/>
                  </a:moveTo>
                  <a:cubicBezTo>
                    <a:pt x="44198" y="1"/>
                    <a:pt x="44012" y="156"/>
                    <a:pt x="43722" y="526"/>
                  </a:cubicBezTo>
                  <a:cubicBezTo>
                    <a:pt x="44180" y="573"/>
                    <a:pt x="44257" y="941"/>
                    <a:pt x="44343" y="1284"/>
                  </a:cubicBezTo>
                  <a:cubicBezTo>
                    <a:pt x="44604" y="2312"/>
                    <a:pt x="44849" y="3344"/>
                    <a:pt x="45106" y="4377"/>
                  </a:cubicBezTo>
                  <a:cubicBezTo>
                    <a:pt x="45500" y="5962"/>
                    <a:pt x="45911" y="7538"/>
                    <a:pt x="46284" y="9127"/>
                  </a:cubicBezTo>
                  <a:cubicBezTo>
                    <a:pt x="46798" y="11333"/>
                    <a:pt x="47269" y="13548"/>
                    <a:pt x="47791" y="15754"/>
                  </a:cubicBezTo>
                  <a:cubicBezTo>
                    <a:pt x="48280" y="17823"/>
                    <a:pt x="48747" y="19900"/>
                    <a:pt x="49338" y="21943"/>
                  </a:cubicBezTo>
                  <a:cubicBezTo>
                    <a:pt x="49800" y="23541"/>
                    <a:pt x="50434" y="25092"/>
                    <a:pt x="51008" y="26660"/>
                  </a:cubicBezTo>
                  <a:cubicBezTo>
                    <a:pt x="51133" y="26998"/>
                    <a:pt x="51325" y="27311"/>
                    <a:pt x="51085" y="27662"/>
                  </a:cubicBezTo>
                  <a:cubicBezTo>
                    <a:pt x="51484" y="27923"/>
                    <a:pt x="51702" y="28313"/>
                    <a:pt x="51904" y="28733"/>
                  </a:cubicBezTo>
                  <a:cubicBezTo>
                    <a:pt x="53086" y="31234"/>
                    <a:pt x="54465" y="33620"/>
                    <a:pt x="56157" y="35813"/>
                  </a:cubicBezTo>
                  <a:cubicBezTo>
                    <a:pt x="56504" y="36010"/>
                    <a:pt x="56680" y="36340"/>
                    <a:pt x="56920" y="36683"/>
                  </a:cubicBezTo>
                  <a:cubicBezTo>
                    <a:pt x="56281" y="36670"/>
                    <a:pt x="56161" y="36610"/>
                    <a:pt x="55091" y="35809"/>
                  </a:cubicBezTo>
                  <a:lnTo>
                    <a:pt x="55065" y="35796"/>
                  </a:lnTo>
                  <a:lnTo>
                    <a:pt x="54675" y="35586"/>
                  </a:lnTo>
                  <a:lnTo>
                    <a:pt x="54641" y="35569"/>
                  </a:lnTo>
                  <a:lnTo>
                    <a:pt x="54255" y="35364"/>
                  </a:lnTo>
                  <a:lnTo>
                    <a:pt x="54217" y="35347"/>
                  </a:lnTo>
                  <a:lnTo>
                    <a:pt x="53981" y="35201"/>
                  </a:lnTo>
                  <a:cubicBezTo>
                    <a:pt x="53930" y="35175"/>
                    <a:pt x="53874" y="35149"/>
                    <a:pt x="53818" y="35132"/>
                  </a:cubicBezTo>
                  <a:lnTo>
                    <a:pt x="53566" y="34982"/>
                  </a:lnTo>
                  <a:cubicBezTo>
                    <a:pt x="52392" y="34396"/>
                    <a:pt x="51218" y="33817"/>
                    <a:pt x="50040" y="33239"/>
                  </a:cubicBezTo>
                  <a:cubicBezTo>
                    <a:pt x="49719" y="33081"/>
                    <a:pt x="49385" y="32952"/>
                    <a:pt x="49188" y="32626"/>
                  </a:cubicBezTo>
                  <a:cubicBezTo>
                    <a:pt x="48571" y="32592"/>
                    <a:pt x="48031" y="32271"/>
                    <a:pt x="47500" y="32023"/>
                  </a:cubicBezTo>
                  <a:cubicBezTo>
                    <a:pt x="45504" y="31076"/>
                    <a:pt x="43426" y="30352"/>
                    <a:pt x="41340" y="29649"/>
                  </a:cubicBezTo>
                  <a:cubicBezTo>
                    <a:pt x="39319" y="28968"/>
                    <a:pt x="37327" y="28219"/>
                    <a:pt x="35408" y="27289"/>
                  </a:cubicBezTo>
                  <a:cubicBezTo>
                    <a:pt x="34512" y="26857"/>
                    <a:pt x="33579" y="26492"/>
                    <a:pt x="32705" y="26026"/>
                  </a:cubicBezTo>
                  <a:cubicBezTo>
                    <a:pt x="30644" y="24912"/>
                    <a:pt x="28644" y="23687"/>
                    <a:pt x="26712" y="22359"/>
                  </a:cubicBezTo>
                  <a:cubicBezTo>
                    <a:pt x="25277" y="21378"/>
                    <a:pt x="23808" y="20444"/>
                    <a:pt x="22343" y="19510"/>
                  </a:cubicBezTo>
                  <a:cubicBezTo>
                    <a:pt x="22082" y="19343"/>
                    <a:pt x="21765" y="19258"/>
                    <a:pt x="21473" y="19133"/>
                  </a:cubicBezTo>
                  <a:cubicBezTo>
                    <a:pt x="21079" y="19395"/>
                    <a:pt x="21182" y="19759"/>
                    <a:pt x="21336" y="20080"/>
                  </a:cubicBezTo>
                  <a:cubicBezTo>
                    <a:pt x="21490" y="20401"/>
                    <a:pt x="21683" y="20701"/>
                    <a:pt x="21910" y="20975"/>
                  </a:cubicBezTo>
                  <a:cubicBezTo>
                    <a:pt x="23469" y="22916"/>
                    <a:pt x="25020" y="24869"/>
                    <a:pt x="26618" y="26779"/>
                  </a:cubicBezTo>
                  <a:cubicBezTo>
                    <a:pt x="27787" y="28172"/>
                    <a:pt x="29102" y="29431"/>
                    <a:pt x="30542" y="30545"/>
                  </a:cubicBezTo>
                  <a:cubicBezTo>
                    <a:pt x="34409" y="33546"/>
                    <a:pt x="38760" y="35161"/>
                    <a:pt x="43657" y="35161"/>
                  </a:cubicBezTo>
                  <a:cubicBezTo>
                    <a:pt x="43771" y="35161"/>
                    <a:pt x="43886" y="35160"/>
                    <a:pt x="44000" y="35158"/>
                  </a:cubicBezTo>
                  <a:cubicBezTo>
                    <a:pt x="45461" y="35145"/>
                    <a:pt x="46913" y="34961"/>
                    <a:pt x="48331" y="34605"/>
                  </a:cubicBezTo>
                  <a:cubicBezTo>
                    <a:pt x="48521" y="34556"/>
                    <a:pt x="48701" y="34531"/>
                    <a:pt x="48877" y="34531"/>
                  </a:cubicBezTo>
                  <a:cubicBezTo>
                    <a:pt x="49177" y="34531"/>
                    <a:pt x="49464" y="34606"/>
                    <a:pt x="49762" y="34768"/>
                  </a:cubicBezTo>
                  <a:cubicBezTo>
                    <a:pt x="50983" y="35428"/>
                    <a:pt x="52221" y="36045"/>
                    <a:pt x="53454" y="36687"/>
                  </a:cubicBezTo>
                  <a:cubicBezTo>
                    <a:pt x="53596" y="36764"/>
                    <a:pt x="53797" y="36811"/>
                    <a:pt x="53741" y="37116"/>
                  </a:cubicBezTo>
                  <a:cubicBezTo>
                    <a:pt x="53587" y="37124"/>
                    <a:pt x="53424" y="37137"/>
                    <a:pt x="53261" y="37137"/>
                  </a:cubicBezTo>
                  <a:cubicBezTo>
                    <a:pt x="52543" y="37127"/>
                    <a:pt x="51824" y="37099"/>
                    <a:pt x="51106" y="37099"/>
                  </a:cubicBezTo>
                  <a:cubicBezTo>
                    <a:pt x="50899" y="37099"/>
                    <a:pt x="50692" y="37101"/>
                    <a:pt x="50486" y="37107"/>
                  </a:cubicBezTo>
                  <a:cubicBezTo>
                    <a:pt x="47247" y="37184"/>
                    <a:pt x="44022" y="37510"/>
                    <a:pt x="40822" y="38015"/>
                  </a:cubicBezTo>
                  <a:cubicBezTo>
                    <a:pt x="38290" y="38414"/>
                    <a:pt x="35780" y="38940"/>
                    <a:pt x="33394" y="39913"/>
                  </a:cubicBezTo>
                  <a:cubicBezTo>
                    <a:pt x="33122" y="40025"/>
                    <a:pt x="32832" y="40082"/>
                    <a:pt x="32541" y="40082"/>
                  </a:cubicBezTo>
                  <a:cubicBezTo>
                    <a:pt x="32443" y="40082"/>
                    <a:pt x="32344" y="40076"/>
                    <a:pt x="32246" y="40063"/>
                  </a:cubicBezTo>
                  <a:cubicBezTo>
                    <a:pt x="32041" y="40037"/>
                    <a:pt x="31827" y="40046"/>
                    <a:pt x="31612" y="40041"/>
                  </a:cubicBezTo>
                  <a:lnTo>
                    <a:pt x="31612" y="40041"/>
                  </a:lnTo>
                  <a:lnTo>
                    <a:pt x="31938" y="40307"/>
                  </a:lnTo>
                  <a:cubicBezTo>
                    <a:pt x="31818" y="40422"/>
                    <a:pt x="31754" y="40517"/>
                    <a:pt x="31668" y="40555"/>
                  </a:cubicBezTo>
                  <a:cubicBezTo>
                    <a:pt x="30991" y="40868"/>
                    <a:pt x="30315" y="41172"/>
                    <a:pt x="29633" y="41476"/>
                  </a:cubicBezTo>
                  <a:cubicBezTo>
                    <a:pt x="27882" y="42247"/>
                    <a:pt x="26138" y="43035"/>
                    <a:pt x="24373" y="43776"/>
                  </a:cubicBezTo>
                  <a:cubicBezTo>
                    <a:pt x="23264" y="44243"/>
                    <a:pt x="22120" y="44625"/>
                    <a:pt x="20998" y="45070"/>
                  </a:cubicBezTo>
                  <a:cubicBezTo>
                    <a:pt x="19314" y="45734"/>
                    <a:pt x="17575" y="46201"/>
                    <a:pt x="15806" y="46582"/>
                  </a:cubicBezTo>
                  <a:cubicBezTo>
                    <a:pt x="14774" y="46805"/>
                    <a:pt x="13729" y="46976"/>
                    <a:pt x="12688" y="47178"/>
                  </a:cubicBezTo>
                  <a:cubicBezTo>
                    <a:pt x="12067" y="47293"/>
                    <a:pt x="11446" y="47430"/>
                    <a:pt x="10820" y="47542"/>
                  </a:cubicBezTo>
                  <a:cubicBezTo>
                    <a:pt x="10195" y="47657"/>
                    <a:pt x="9561" y="47623"/>
                    <a:pt x="8927" y="47764"/>
                  </a:cubicBezTo>
                  <a:cubicBezTo>
                    <a:pt x="8070" y="47953"/>
                    <a:pt x="7171" y="47932"/>
                    <a:pt x="6293" y="48030"/>
                  </a:cubicBezTo>
                  <a:cubicBezTo>
                    <a:pt x="5487" y="48120"/>
                    <a:pt x="4686" y="48261"/>
                    <a:pt x="3881" y="48356"/>
                  </a:cubicBezTo>
                  <a:cubicBezTo>
                    <a:pt x="2648" y="48502"/>
                    <a:pt x="1448" y="48883"/>
                    <a:pt x="193" y="48883"/>
                  </a:cubicBezTo>
                  <a:cubicBezTo>
                    <a:pt x="166" y="48883"/>
                    <a:pt x="139" y="48883"/>
                    <a:pt x="111" y="48882"/>
                  </a:cubicBezTo>
                  <a:lnTo>
                    <a:pt x="111" y="48882"/>
                  </a:lnTo>
                  <a:cubicBezTo>
                    <a:pt x="0" y="49418"/>
                    <a:pt x="360" y="49692"/>
                    <a:pt x="754" y="49855"/>
                  </a:cubicBezTo>
                  <a:cubicBezTo>
                    <a:pt x="1277" y="50082"/>
                    <a:pt x="1821" y="50253"/>
                    <a:pt x="2373" y="50377"/>
                  </a:cubicBezTo>
                  <a:cubicBezTo>
                    <a:pt x="5513" y="51050"/>
                    <a:pt x="8704" y="51457"/>
                    <a:pt x="11913" y="51581"/>
                  </a:cubicBezTo>
                  <a:cubicBezTo>
                    <a:pt x="12352" y="51601"/>
                    <a:pt x="12792" y="51611"/>
                    <a:pt x="13232" y="51611"/>
                  </a:cubicBezTo>
                  <a:cubicBezTo>
                    <a:pt x="14931" y="51611"/>
                    <a:pt x="16630" y="51461"/>
                    <a:pt x="18304" y="51161"/>
                  </a:cubicBezTo>
                  <a:cubicBezTo>
                    <a:pt x="24133" y="50099"/>
                    <a:pt x="28935" y="47216"/>
                    <a:pt x="32863" y="42817"/>
                  </a:cubicBezTo>
                  <a:cubicBezTo>
                    <a:pt x="33287" y="42342"/>
                    <a:pt x="33527" y="41682"/>
                    <a:pt x="34144" y="41416"/>
                  </a:cubicBezTo>
                  <a:cubicBezTo>
                    <a:pt x="34761" y="41151"/>
                    <a:pt x="35433" y="41005"/>
                    <a:pt x="36080" y="40808"/>
                  </a:cubicBezTo>
                  <a:cubicBezTo>
                    <a:pt x="36179" y="40778"/>
                    <a:pt x="36290" y="40769"/>
                    <a:pt x="36393" y="40744"/>
                  </a:cubicBezTo>
                  <a:cubicBezTo>
                    <a:pt x="38954" y="40123"/>
                    <a:pt x="41550" y="39647"/>
                    <a:pt x="44163" y="39317"/>
                  </a:cubicBezTo>
                  <a:cubicBezTo>
                    <a:pt x="46526" y="39024"/>
                    <a:pt x="48889" y="38779"/>
                    <a:pt x="51273" y="38779"/>
                  </a:cubicBezTo>
                  <a:cubicBezTo>
                    <a:pt x="51426" y="38779"/>
                    <a:pt x="51579" y="38780"/>
                    <a:pt x="51732" y="38782"/>
                  </a:cubicBezTo>
                  <a:cubicBezTo>
                    <a:pt x="53086" y="38803"/>
                    <a:pt x="54439" y="38902"/>
                    <a:pt x="55784" y="39086"/>
                  </a:cubicBezTo>
                  <a:cubicBezTo>
                    <a:pt x="55926" y="39103"/>
                    <a:pt x="56063" y="39133"/>
                    <a:pt x="56200" y="39176"/>
                  </a:cubicBezTo>
                  <a:cubicBezTo>
                    <a:pt x="56316" y="39219"/>
                    <a:pt x="56495" y="39180"/>
                    <a:pt x="56530" y="39454"/>
                  </a:cubicBezTo>
                  <a:cubicBezTo>
                    <a:pt x="56406" y="39549"/>
                    <a:pt x="56277" y="39634"/>
                    <a:pt x="56144" y="39716"/>
                  </a:cubicBezTo>
                  <a:cubicBezTo>
                    <a:pt x="54919" y="40375"/>
                    <a:pt x="53754" y="41134"/>
                    <a:pt x="52657" y="41990"/>
                  </a:cubicBezTo>
                  <a:cubicBezTo>
                    <a:pt x="52358" y="42226"/>
                    <a:pt x="51976" y="42363"/>
                    <a:pt x="51634" y="42547"/>
                  </a:cubicBezTo>
                  <a:cubicBezTo>
                    <a:pt x="51531" y="42727"/>
                    <a:pt x="51462" y="42937"/>
                    <a:pt x="51325" y="43083"/>
                  </a:cubicBezTo>
                  <a:cubicBezTo>
                    <a:pt x="49488" y="45006"/>
                    <a:pt x="47637" y="46916"/>
                    <a:pt x="45804" y="48840"/>
                  </a:cubicBezTo>
                  <a:cubicBezTo>
                    <a:pt x="45290" y="49375"/>
                    <a:pt x="44849" y="49979"/>
                    <a:pt x="44326" y="50506"/>
                  </a:cubicBezTo>
                  <a:cubicBezTo>
                    <a:pt x="42090" y="52785"/>
                    <a:pt x="39657" y="54837"/>
                    <a:pt x="36950" y="56546"/>
                  </a:cubicBezTo>
                  <a:cubicBezTo>
                    <a:pt x="36114" y="57073"/>
                    <a:pt x="35262" y="57582"/>
                    <a:pt x="34440" y="58135"/>
                  </a:cubicBezTo>
                  <a:cubicBezTo>
                    <a:pt x="33883" y="58512"/>
                    <a:pt x="33373" y="58949"/>
                    <a:pt x="32842" y="59360"/>
                  </a:cubicBezTo>
                  <a:cubicBezTo>
                    <a:pt x="32987" y="59788"/>
                    <a:pt x="33356" y="59951"/>
                    <a:pt x="33741" y="60011"/>
                  </a:cubicBezTo>
                  <a:cubicBezTo>
                    <a:pt x="34086" y="60062"/>
                    <a:pt x="34439" y="60103"/>
                    <a:pt x="34788" y="60103"/>
                  </a:cubicBezTo>
                  <a:cubicBezTo>
                    <a:pt x="34934" y="60103"/>
                    <a:pt x="35080" y="60096"/>
                    <a:pt x="35223" y="60080"/>
                  </a:cubicBezTo>
                  <a:cubicBezTo>
                    <a:pt x="38261" y="59733"/>
                    <a:pt x="41143" y="58854"/>
                    <a:pt x="43885" y="57509"/>
                  </a:cubicBezTo>
                  <a:cubicBezTo>
                    <a:pt x="45007" y="56961"/>
                    <a:pt x="46061" y="56280"/>
                    <a:pt x="47025" y="55488"/>
                  </a:cubicBezTo>
                  <a:cubicBezTo>
                    <a:pt x="49389" y="53539"/>
                    <a:pt x="51064" y="51093"/>
                    <a:pt x="52233" y="48283"/>
                  </a:cubicBezTo>
                  <a:cubicBezTo>
                    <a:pt x="52940" y="46582"/>
                    <a:pt x="53488" y="44817"/>
                    <a:pt x="53874" y="43014"/>
                  </a:cubicBezTo>
                  <a:cubicBezTo>
                    <a:pt x="55112" y="41995"/>
                    <a:pt x="57545" y="40645"/>
                    <a:pt x="59237" y="40037"/>
                  </a:cubicBezTo>
                  <a:cubicBezTo>
                    <a:pt x="60017" y="40478"/>
                    <a:pt x="60818" y="40941"/>
                    <a:pt x="61490" y="41592"/>
                  </a:cubicBezTo>
                  <a:cubicBezTo>
                    <a:pt x="62133" y="42213"/>
                    <a:pt x="62822" y="42774"/>
                    <a:pt x="63606" y="43211"/>
                  </a:cubicBezTo>
                  <a:cubicBezTo>
                    <a:pt x="63855" y="43340"/>
                    <a:pt x="64120" y="43438"/>
                    <a:pt x="64394" y="43507"/>
                  </a:cubicBezTo>
                  <a:cubicBezTo>
                    <a:pt x="64412" y="43511"/>
                    <a:pt x="64430" y="43513"/>
                    <a:pt x="64449" y="43513"/>
                  </a:cubicBezTo>
                  <a:cubicBezTo>
                    <a:pt x="64635" y="43513"/>
                    <a:pt x="64839" y="43292"/>
                    <a:pt x="64793" y="43113"/>
                  </a:cubicBezTo>
                  <a:cubicBezTo>
                    <a:pt x="64728" y="42877"/>
                    <a:pt x="64660" y="42620"/>
                    <a:pt x="64514" y="42436"/>
                  </a:cubicBezTo>
                  <a:cubicBezTo>
                    <a:pt x="64013" y="41789"/>
                    <a:pt x="63503" y="41142"/>
                    <a:pt x="62951" y="40542"/>
                  </a:cubicBezTo>
                  <a:cubicBezTo>
                    <a:pt x="62347" y="39891"/>
                    <a:pt x="61683" y="39287"/>
                    <a:pt x="61049" y="38662"/>
                  </a:cubicBezTo>
                  <a:cubicBezTo>
                    <a:pt x="57900" y="35552"/>
                    <a:pt x="55403" y="31975"/>
                    <a:pt x="53394" y="28039"/>
                  </a:cubicBezTo>
                  <a:cubicBezTo>
                    <a:pt x="53159" y="27576"/>
                    <a:pt x="53022" y="27139"/>
                    <a:pt x="53159" y="26612"/>
                  </a:cubicBezTo>
                  <a:cubicBezTo>
                    <a:pt x="53527" y="25195"/>
                    <a:pt x="53703" y="23747"/>
                    <a:pt x="53848" y="22290"/>
                  </a:cubicBezTo>
                  <a:cubicBezTo>
                    <a:pt x="54200" y="18765"/>
                    <a:pt x="53853" y="15317"/>
                    <a:pt x="52743" y="11954"/>
                  </a:cubicBezTo>
                  <a:cubicBezTo>
                    <a:pt x="51351" y="7744"/>
                    <a:pt x="48927" y="4171"/>
                    <a:pt x="45954" y="937"/>
                  </a:cubicBezTo>
                  <a:cubicBezTo>
                    <a:pt x="45757" y="727"/>
                    <a:pt x="45543" y="539"/>
                    <a:pt x="45315" y="372"/>
                  </a:cubicBezTo>
                  <a:cubicBezTo>
                    <a:pt x="45144" y="243"/>
                    <a:pt x="44956" y="140"/>
                    <a:pt x="44754" y="67"/>
                  </a:cubicBezTo>
                  <a:cubicBezTo>
                    <a:pt x="44634" y="24"/>
                    <a:pt x="44532" y="1"/>
                    <a:pt x="44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87"/>
            <p:cNvSpPr/>
            <p:nvPr/>
          </p:nvSpPr>
          <p:spPr>
            <a:xfrm>
              <a:off x="631025" y="1353113"/>
              <a:ext cx="797200" cy="235925"/>
            </a:xfrm>
            <a:custGeom>
              <a:rect b="b" l="l" r="r" t="t"/>
              <a:pathLst>
                <a:path extrusionOk="0" h="9437" w="31888">
                  <a:moveTo>
                    <a:pt x="24039" y="1"/>
                  </a:moveTo>
                  <a:cubicBezTo>
                    <a:pt x="22615" y="1"/>
                    <a:pt x="21189" y="69"/>
                    <a:pt x="19760" y="227"/>
                  </a:cubicBezTo>
                  <a:cubicBezTo>
                    <a:pt x="17062" y="527"/>
                    <a:pt x="14427" y="1088"/>
                    <a:pt x="11887" y="2056"/>
                  </a:cubicBezTo>
                  <a:cubicBezTo>
                    <a:pt x="8139" y="3482"/>
                    <a:pt x="4717" y="5513"/>
                    <a:pt x="1431" y="7787"/>
                  </a:cubicBezTo>
                  <a:cubicBezTo>
                    <a:pt x="1084" y="8031"/>
                    <a:pt x="759" y="8310"/>
                    <a:pt x="459" y="8610"/>
                  </a:cubicBezTo>
                  <a:cubicBezTo>
                    <a:pt x="232" y="8828"/>
                    <a:pt x="0" y="9068"/>
                    <a:pt x="56" y="9436"/>
                  </a:cubicBezTo>
                  <a:cubicBezTo>
                    <a:pt x="83" y="9437"/>
                    <a:pt x="111" y="9437"/>
                    <a:pt x="138" y="9437"/>
                  </a:cubicBezTo>
                  <a:cubicBezTo>
                    <a:pt x="1393" y="9437"/>
                    <a:pt x="2597" y="9056"/>
                    <a:pt x="3830" y="8914"/>
                  </a:cubicBezTo>
                  <a:cubicBezTo>
                    <a:pt x="4635" y="8815"/>
                    <a:pt x="5436" y="8674"/>
                    <a:pt x="6242" y="8584"/>
                  </a:cubicBezTo>
                  <a:cubicBezTo>
                    <a:pt x="7115" y="8486"/>
                    <a:pt x="8015" y="8507"/>
                    <a:pt x="8872" y="8318"/>
                  </a:cubicBezTo>
                  <a:cubicBezTo>
                    <a:pt x="9506" y="8177"/>
                    <a:pt x="10144" y="8211"/>
                    <a:pt x="10769" y="8096"/>
                  </a:cubicBezTo>
                  <a:cubicBezTo>
                    <a:pt x="11390" y="7984"/>
                    <a:pt x="12011" y="7852"/>
                    <a:pt x="12637" y="7732"/>
                  </a:cubicBezTo>
                  <a:cubicBezTo>
                    <a:pt x="13678" y="7530"/>
                    <a:pt x="14723" y="7359"/>
                    <a:pt x="15755" y="7136"/>
                  </a:cubicBezTo>
                  <a:cubicBezTo>
                    <a:pt x="17520" y="6759"/>
                    <a:pt x="19263" y="6288"/>
                    <a:pt x="20947" y="5624"/>
                  </a:cubicBezTo>
                  <a:cubicBezTo>
                    <a:pt x="22065" y="5179"/>
                    <a:pt x="23209" y="4797"/>
                    <a:pt x="24322" y="4330"/>
                  </a:cubicBezTo>
                  <a:cubicBezTo>
                    <a:pt x="26083" y="3589"/>
                    <a:pt x="27831" y="2801"/>
                    <a:pt x="29582" y="2030"/>
                  </a:cubicBezTo>
                  <a:cubicBezTo>
                    <a:pt x="30264" y="1726"/>
                    <a:pt x="30940" y="1422"/>
                    <a:pt x="31617" y="1109"/>
                  </a:cubicBezTo>
                  <a:cubicBezTo>
                    <a:pt x="31703" y="1071"/>
                    <a:pt x="31767" y="976"/>
                    <a:pt x="31887" y="865"/>
                  </a:cubicBezTo>
                  <a:lnTo>
                    <a:pt x="31561" y="595"/>
                  </a:lnTo>
                  <a:cubicBezTo>
                    <a:pt x="31459" y="561"/>
                    <a:pt x="31364" y="510"/>
                    <a:pt x="31257" y="497"/>
                  </a:cubicBezTo>
                  <a:cubicBezTo>
                    <a:pt x="28855" y="198"/>
                    <a:pt x="26450" y="1"/>
                    <a:pt x="240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87"/>
            <p:cNvSpPr/>
            <p:nvPr/>
          </p:nvSpPr>
          <p:spPr>
            <a:xfrm>
              <a:off x="1166575" y="838613"/>
              <a:ext cx="693000" cy="344025"/>
            </a:xfrm>
            <a:custGeom>
              <a:rect b="b" l="l" r="r" t="t"/>
              <a:pathLst>
                <a:path extrusionOk="0" h="13761" w="27720">
                  <a:moveTo>
                    <a:pt x="580" y="1"/>
                  </a:moveTo>
                  <a:cubicBezTo>
                    <a:pt x="366" y="1"/>
                    <a:pt x="161" y="54"/>
                    <a:pt x="0" y="267"/>
                  </a:cubicBezTo>
                  <a:cubicBezTo>
                    <a:pt x="292" y="387"/>
                    <a:pt x="609" y="473"/>
                    <a:pt x="874" y="640"/>
                  </a:cubicBezTo>
                  <a:cubicBezTo>
                    <a:pt x="2339" y="1578"/>
                    <a:pt x="3808" y="2512"/>
                    <a:pt x="5243" y="3493"/>
                  </a:cubicBezTo>
                  <a:cubicBezTo>
                    <a:pt x="7171" y="4821"/>
                    <a:pt x="9171" y="6046"/>
                    <a:pt x="11232" y="7160"/>
                  </a:cubicBezTo>
                  <a:cubicBezTo>
                    <a:pt x="12110" y="7626"/>
                    <a:pt x="13039" y="7986"/>
                    <a:pt x="13935" y="8423"/>
                  </a:cubicBezTo>
                  <a:cubicBezTo>
                    <a:pt x="15858" y="9353"/>
                    <a:pt x="17850" y="10098"/>
                    <a:pt x="19867" y="10783"/>
                  </a:cubicBezTo>
                  <a:cubicBezTo>
                    <a:pt x="21953" y="11486"/>
                    <a:pt x="24031" y="12206"/>
                    <a:pt x="26027" y="13152"/>
                  </a:cubicBezTo>
                  <a:cubicBezTo>
                    <a:pt x="26558" y="13405"/>
                    <a:pt x="27094" y="13726"/>
                    <a:pt x="27719" y="13760"/>
                  </a:cubicBezTo>
                  <a:cubicBezTo>
                    <a:pt x="27235" y="12445"/>
                    <a:pt x="26443" y="11306"/>
                    <a:pt x="25654" y="10171"/>
                  </a:cubicBezTo>
                  <a:cubicBezTo>
                    <a:pt x="23003" y="6371"/>
                    <a:pt x="19486" y="3720"/>
                    <a:pt x="15078" y="2272"/>
                  </a:cubicBezTo>
                  <a:cubicBezTo>
                    <a:pt x="12868" y="1544"/>
                    <a:pt x="10585" y="1201"/>
                    <a:pt x="8289" y="931"/>
                  </a:cubicBezTo>
                  <a:cubicBezTo>
                    <a:pt x="6627" y="739"/>
                    <a:pt x="4965" y="537"/>
                    <a:pt x="3307" y="332"/>
                  </a:cubicBezTo>
                  <a:cubicBezTo>
                    <a:pt x="2532" y="237"/>
                    <a:pt x="1757" y="113"/>
                    <a:pt x="981" y="36"/>
                  </a:cubicBezTo>
                  <a:cubicBezTo>
                    <a:pt x="850" y="21"/>
                    <a:pt x="713"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87"/>
            <p:cNvSpPr/>
            <p:nvPr/>
          </p:nvSpPr>
          <p:spPr>
            <a:xfrm>
              <a:off x="1699975" y="380088"/>
              <a:ext cx="213025" cy="678425"/>
            </a:xfrm>
            <a:custGeom>
              <a:rect b="b" l="l" r="r" t="t"/>
              <a:pathLst>
                <a:path extrusionOk="0" h="27137" w="8521">
                  <a:moveTo>
                    <a:pt x="917" y="1"/>
                  </a:moveTo>
                  <a:lnTo>
                    <a:pt x="913" y="9"/>
                  </a:lnTo>
                  <a:lnTo>
                    <a:pt x="793" y="189"/>
                  </a:lnTo>
                  <a:cubicBezTo>
                    <a:pt x="390" y="862"/>
                    <a:pt x="399" y="1624"/>
                    <a:pt x="343" y="2361"/>
                  </a:cubicBezTo>
                  <a:cubicBezTo>
                    <a:pt x="133" y="5090"/>
                    <a:pt x="1" y="7822"/>
                    <a:pt x="65" y="10560"/>
                  </a:cubicBezTo>
                  <a:cubicBezTo>
                    <a:pt x="108" y="12444"/>
                    <a:pt x="305" y="14316"/>
                    <a:pt x="716" y="16162"/>
                  </a:cubicBezTo>
                  <a:cubicBezTo>
                    <a:pt x="1384" y="19157"/>
                    <a:pt x="2622" y="21881"/>
                    <a:pt x="4674" y="24198"/>
                  </a:cubicBezTo>
                  <a:cubicBezTo>
                    <a:pt x="5711" y="25372"/>
                    <a:pt x="6859" y="26426"/>
                    <a:pt x="8281" y="27137"/>
                  </a:cubicBezTo>
                  <a:cubicBezTo>
                    <a:pt x="8521" y="26786"/>
                    <a:pt x="8328" y="26473"/>
                    <a:pt x="8204" y="26135"/>
                  </a:cubicBezTo>
                  <a:cubicBezTo>
                    <a:pt x="7630" y="24567"/>
                    <a:pt x="6996" y="23016"/>
                    <a:pt x="6533" y="21414"/>
                  </a:cubicBezTo>
                  <a:cubicBezTo>
                    <a:pt x="5938" y="19375"/>
                    <a:pt x="5475" y="17298"/>
                    <a:pt x="4987" y="15229"/>
                  </a:cubicBezTo>
                  <a:cubicBezTo>
                    <a:pt x="4464" y="13023"/>
                    <a:pt x="3993" y="10808"/>
                    <a:pt x="3479" y="8602"/>
                  </a:cubicBezTo>
                  <a:cubicBezTo>
                    <a:pt x="3102" y="7013"/>
                    <a:pt x="2691" y="5437"/>
                    <a:pt x="2301" y="3852"/>
                  </a:cubicBezTo>
                  <a:cubicBezTo>
                    <a:pt x="2044" y="2819"/>
                    <a:pt x="1800" y="1787"/>
                    <a:pt x="1538" y="759"/>
                  </a:cubicBezTo>
                  <a:cubicBezTo>
                    <a:pt x="1453" y="412"/>
                    <a:pt x="1376" y="44"/>
                    <a:pt x="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87"/>
            <p:cNvSpPr/>
            <p:nvPr/>
          </p:nvSpPr>
          <p:spPr>
            <a:xfrm>
              <a:off x="1442325" y="1430513"/>
              <a:ext cx="478275" cy="420350"/>
            </a:xfrm>
            <a:custGeom>
              <a:rect b="b" l="l" r="r" t="t"/>
              <a:pathLst>
                <a:path extrusionOk="0" h="16814" w="19131">
                  <a:moveTo>
                    <a:pt x="19131" y="1"/>
                  </a:moveTo>
                  <a:cubicBezTo>
                    <a:pt x="18724" y="116"/>
                    <a:pt x="18304" y="202"/>
                    <a:pt x="17910" y="352"/>
                  </a:cubicBezTo>
                  <a:cubicBezTo>
                    <a:pt x="12825" y="2297"/>
                    <a:pt x="8310" y="5120"/>
                    <a:pt x="4541" y="9082"/>
                  </a:cubicBezTo>
                  <a:cubicBezTo>
                    <a:pt x="3110" y="10581"/>
                    <a:pt x="1864" y="12222"/>
                    <a:pt x="874" y="14047"/>
                  </a:cubicBezTo>
                  <a:cubicBezTo>
                    <a:pt x="609" y="14548"/>
                    <a:pt x="382" y="15070"/>
                    <a:pt x="202" y="15610"/>
                  </a:cubicBezTo>
                  <a:cubicBezTo>
                    <a:pt x="60" y="16008"/>
                    <a:pt x="0" y="16445"/>
                    <a:pt x="339" y="16814"/>
                  </a:cubicBezTo>
                  <a:cubicBezTo>
                    <a:pt x="870" y="16402"/>
                    <a:pt x="1384" y="15966"/>
                    <a:pt x="1937" y="15589"/>
                  </a:cubicBezTo>
                  <a:cubicBezTo>
                    <a:pt x="2759" y="15036"/>
                    <a:pt x="3611" y="14526"/>
                    <a:pt x="4451" y="13999"/>
                  </a:cubicBezTo>
                  <a:cubicBezTo>
                    <a:pt x="7154" y="12290"/>
                    <a:pt x="9587" y="10238"/>
                    <a:pt x="11827" y="7960"/>
                  </a:cubicBezTo>
                  <a:cubicBezTo>
                    <a:pt x="12346" y="7433"/>
                    <a:pt x="12791" y="6829"/>
                    <a:pt x="13301" y="6293"/>
                  </a:cubicBezTo>
                  <a:cubicBezTo>
                    <a:pt x="15134" y="4370"/>
                    <a:pt x="16989" y="2460"/>
                    <a:pt x="18822" y="536"/>
                  </a:cubicBezTo>
                  <a:cubicBezTo>
                    <a:pt x="18964" y="391"/>
                    <a:pt x="19032" y="181"/>
                    <a:pt x="191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87"/>
            <p:cNvSpPr/>
            <p:nvPr/>
          </p:nvSpPr>
          <p:spPr>
            <a:xfrm>
              <a:off x="1986225" y="1251038"/>
              <a:ext cx="9675" cy="5175"/>
            </a:xfrm>
            <a:custGeom>
              <a:rect b="b" l="l" r="r" t="t"/>
              <a:pathLst>
                <a:path extrusionOk="0" h="207" w="387">
                  <a:moveTo>
                    <a:pt x="386" y="206"/>
                  </a:moveTo>
                  <a:lnTo>
                    <a:pt x="0" y="1"/>
                  </a:lnTo>
                  <a:close/>
                </a:path>
              </a:pathLst>
            </a:custGeom>
            <a:solidFill>
              <a:srgbClr val="8E96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87"/>
            <p:cNvSpPr/>
            <p:nvPr/>
          </p:nvSpPr>
          <p:spPr>
            <a:xfrm>
              <a:off x="1996600" y="1256513"/>
              <a:ext cx="9775" cy="5250"/>
            </a:xfrm>
            <a:custGeom>
              <a:rect b="b" l="l" r="r" t="t"/>
              <a:pathLst>
                <a:path extrusionOk="0" h="210" w="391">
                  <a:moveTo>
                    <a:pt x="391" y="210"/>
                  </a:moveTo>
                  <a:lnTo>
                    <a:pt x="1" y="0"/>
                  </a:lnTo>
                  <a:close/>
                </a:path>
              </a:pathLst>
            </a:custGeom>
            <a:solidFill>
              <a:srgbClr val="8E96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87"/>
            <p:cNvSpPr/>
            <p:nvPr/>
          </p:nvSpPr>
          <p:spPr>
            <a:xfrm>
              <a:off x="1719675" y="380313"/>
              <a:ext cx="3150" cy="4525"/>
            </a:xfrm>
            <a:custGeom>
              <a:rect b="b" l="l" r="r" t="t"/>
              <a:pathLst>
                <a:path extrusionOk="0" h="181" w="126">
                  <a:moveTo>
                    <a:pt x="125" y="0"/>
                  </a:moveTo>
                  <a:lnTo>
                    <a:pt x="1" y="180"/>
                  </a:lnTo>
                  <a:close/>
                </a:path>
              </a:pathLst>
            </a:custGeom>
            <a:solidFill>
              <a:srgbClr val="275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87"/>
            <p:cNvSpPr/>
            <p:nvPr/>
          </p:nvSpPr>
          <p:spPr>
            <a:xfrm>
              <a:off x="1968975" y="1241513"/>
              <a:ext cx="6350" cy="3775"/>
            </a:xfrm>
            <a:custGeom>
              <a:rect b="b" l="l" r="r" t="t"/>
              <a:pathLst>
                <a:path extrusionOk="0" h="151" w="254">
                  <a:moveTo>
                    <a:pt x="254" y="150"/>
                  </a:moveTo>
                  <a:lnTo>
                    <a:pt x="1" y="0"/>
                  </a:lnTo>
                  <a:close/>
                </a:path>
              </a:pathLst>
            </a:custGeom>
            <a:solidFill>
              <a:srgbClr val="8E96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87"/>
            <p:cNvSpPr/>
            <p:nvPr/>
          </p:nvSpPr>
          <p:spPr>
            <a:xfrm>
              <a:off x="1979275" y="1246963"/>
              <a:ext cx="6000" cy="3675"/>
            </a:xfrm>
            <a:custGeom>
              <a:rect b="b" l="l" r="r" t="t"/>
              <a:pathLst>
                <a:path extrusionOk="0" h="147" w="240">
                  <a:moveTo>
                    <a:pt x="240" y="147"/>
                  </a:moveTo>
                  <a:lnTo>
                    <a:pt x="0" y="1"/>
                  </a:lnTo>
                  <a:close/>
                </a:path>
              </a:pathLst>
            </a:custGeom>
            <a:solidFill>
              <a:srgbClr val="8E96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7" name="Google Shape;7627;p187"/>
          <p:cNvSpPr/>
          <p:nvPr/>
        </p:nvSpPr>
        <p:spPr>
          <a:xfrm>
            <a:off x="5909250" y="1481850"/>
            <a:ext cx="1502400" cy="1502400"/>
          </a:xfrm>
          <a:prstGeom prst="ellipse">
            <a:avLst/>
          </a:prstGeom>
          <a:solidFill>
            <a:schemeClr val="lt2"/>
          </a:solidFill>
          <a:ln cap="flat" cmpd="sng" w="9525">
            <a:solidFill>
              <a:schemeClr val="dk1"/>
            </a:solidFill>
            <a:prstDash val="solid"/>
            <a:round/>
            <a:headEnd len="sm" w="sm" type="none"/>
            <a:tailEnd len="sm" w="sm" type="none"/>
          </a:ln>
          <a:effectLst>
            <a:outerShdw rotWithShape="0" algn="bl" dir="2820000" dist="952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8" name="Google Shape;7628;p187"/>
          <p:cNvGrpSpPr/>
          <p:nvPr/>
        </p:nvGrpSpPr>
        <p:grpSpPr>
          <a:xfrm>
            <a:off x="6256743" y="1665136"/>
            <a:ext cx="807385" cy="1135817"/>
            <a:chOff x="693127" y="2526989"/>
            <a:chExt cx="1179354" cy="1659095"/>
          </a:xfrm>
        </p:grpSpPr>
        <p:sp>
          <p:nvSpPr>
            <p:cNvPr id="7629" name="Google Shape;7629;p187"/>
            <p:cNvSpPr/>
            <p:nvPr/>
          </p:nvSpPr>
          <p:spPr>
            <a:xfrm rot="10800000">
              <a:off x="693127" y="2692410"/>
              <a:ext cx="1179354" cy="1493674"/>
            </a:xfrm>
            <a:custGeom>
              <a:rect b="b" l="l" r="r" t="t"/>
              <a:pathLst>
                <a:path extrusionOk="0" h="79198" w="62532">
                  <a:moveTo>
                    <a:pt x="29739" y="0"/>
                  </a:moveTo>
                  <a:cubicBezTo>
                    <a:pt x="22024" y="0"/>
                    <a:pt x="14522" y="3693"/>
                    <a:pt x="9304" y="9355"/>
                  </a:cubicBezTo>
                  <a:cubicBezTo>
                    <a:pt x="0" y="19443"/>
                    <a:pt x="3024" y="36132"/>
                    <a:pt x="5971" y="47856"/>
                  </a:cubicBezTo>
                  <a:cubicBezTo>
                    <a:pt x="8910" y="59558"/>
                    <a:pt x="7578" y="61803"/>
                    <a:pt x="7796" y="67192"/>
                  </a:cubicBezTo>
                  <a:cubicBezTo>
                    <a:pt x="7826" y="67915"/>
                    <a:pt x="7912" y="68635"/>
                    <a:pt x="8057" y="69346"/>
                  </a:cubicBezTo>
                  <a:cubicBezTo>
                    <a:pt x="8768" y="72782"/>
                    <a:pt x="11034" y="76474"/>
                    <a:pt x="16659" y="78449"/>
                  </a:cubicBezTo>
                  <a:cubicBezTo>
                    <a:pt x="18170" y="78979"/>
                    <a:pt x="19599" y="79198"/>
                    <a:pt x="20926" y="79198"/>
                  </a:cubicBezTo>
                  <a:cubicBezTo>
                    <a:pt x="26068" y="79198"/>
                    <a:pt x="29677" y="75903"/>
                    <a:pt x="30593" y="74602"/>
                  </a:cubicBezTo>
                  <a:cubicBezTo>
                    <a:pt x="33502" y="70473"/>
                    <a:pt x="35005" y="67517"/>
                    <a:pt x="41263" y="61396"/>
                  </a:cubicBezTo>
                  <a:cubicBezTo>
                    <a:pt x="42116" y="60561"/>
                    <a:pt x="43032" y="59644"/>
                    <a:pt x="44009" y="58659"/>
                  </a:cubicBezTo>
                  <a:cubicBezTo>
                    <a:pt x="54756" y="47881"/>
                    <a:pt x="62531" y="30169"/>
                    <a:pt x="55814" y="15215"/>
                  </a:cubicBezTo>
                  <a:cubicBezTo>
                    <a:pt x="51839" y="6370"/>
                    <a:pt x="42810" y="579"/>
                    <a:pt x="33142" y="244"/>
                  </a:cubicBezTo>
                  <a:cubicBezTo>
                    <a:pt x="32007" y="80"/>
                    <a:pt x="30871" y="0"/>
                    <a:pt x="29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87"/>
            <p:cNvSpPr/>
            <p:nvPr/>
          </p:nvSpPr>
          <p:spPr>
            <a:xfrm rot="10800000">
              <a:off x="873372" y="2813680"/>
              <a:ext cx="781804" cy="1096313"/>
            </a:xfrm>
            <a:custGeom>
              <a:rect b="b" l="l" r="r" t="t"/>
              <a:pathLst>
                <a:path extrusionOk="0" h="58129" w="41453">
                  <a:moveTo>
                    <a:pt x="21339" y="1"/>
                  </a:moveTo>
                  <a:cubicBezTo>
                    <a:pt x="12634" y="1"/>
                    <a:pt x="8066" y="3865"/>
                    <a:pt x="4991" y="13196"/>
                  </a:cubicBezTo>
                  <a:cubicBezTo>
                    <a:pt x="1" y="28338"/>
                    <a:pt x="3612" y="44063"/>
                    <a:pt x="3543" y="46958"/>
                  </a:cubicBezTo>
                  <a:cubicBezTo>
                    <a:pt x="3349" y="54885"/>
                    <a:pt x="5965" y="58128"/>
                    <a:pt x="8968" y="58128"/>
                  </a:cubicBezTo>
                  <a:cubicBezTo>
                    <a:pt x="10527" y="58128"/>
                    <a:pt x="12190" y="57255"/>
                    <a:pt x="13618" y="55710"/>
                  </a:cubicBezTo>
                  <a:cubicBezTo>
                    <a:pt x="21406" y="47280"/>
                    <a:pt x="31288" y="39895"/>
                    <a:pt x="36749" y="29657"/>
                  </a:cubicBezTo>
                  <a:cubicBezTo>
                    <a:pt x="41452" y="20846"/>
                    <a:pt x="38433" y="1279"/>
                    <a:pt x="24168" y="122"/>
                  </a:cubicBezTo>
                  <a:cubicBezTo>
                    <a:pt x="23179" y="42"/>
                    <a:pt x="22237" y="1"/>
                    <a:pt x="21339" y="1"/>
                  </a:cubicBezTo>
                  <a:close/>
                </a:path>
              </a:pathLst>
            </a:custGeom>
            <a:solidFill>
              <a:srgbClr val="E7F5E2">
                <a:alpha val="1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87"/>
            <p:cNvSpPr/>
            <p:nvPr/>
          </p:nvSpPr>
          <p:spPr>
            <a:xfrm rot="10800000">
              <a:off x="1511274" y="2526989"/>
              <a:ext cx="141224" cy="216815"/>
            </a:xfrm>
            <a:custGeom>
              <a:rect b="b" l="l" r="r" t="t"/>
              <a:pathLst>
                <a:path extrusionOk="0" h="11496" w="7488">
                  <a:moveTo>
                    <a:pt x="4668" y="1"/>
                  </a:moveTo>
                  <a:cubicBezTo>
                    <a:pt x="4125" y="1"/>
                    <a:pt x="3644" y="138"/>
                    <a:pt x="3418" y="476"/>
                  </a:cubicBezTo>
                  <a:cubicBezTo>
                    <a:pt x="2857" y="1325"/>
                    <a:pt x="4091" y="1851"/>
                    <a:pt x="3376" y="3342"/>
                  </a:cubicBezTo>
                  <a:cubicBezTo>
                    <a:pt x="2656" y="4828"/>
                    <a:pt x="0" y="10166"/>
                    <a:pt x="81" y="10808"/>
                  </a:cubicBezTo>
                  <a:cubicBezTo>
                    <a:pt x="77" y="10808"/>
                    <a:pt x="77" y="10813"/>
                    <a:pt x="81" y="10813"/>
                  </a:cubicBezTo>
                  <a:cubicBezTo>
                    <a:pt x="117" y="11056"/>
                    <a:pt x="627" y="11496"/>
                    <a:pt x="1172" y="11496"/>
                  </a:cubicBezTo>
                  <a:cubicBezTo>
                    <a:pt x="1482" y="11496"/>
                    <a:pt x="1803" y="11354"/>
                    <a:pt x="2056" y="10954"/>
                  </a:cubicBezTo>
                  <a:cubicBezTo>
                    <a:pt x="2926" y="9579"/>
                    <a:pt x="5556" y="3428"/>
                    <a:pt x="6383" y="2571"/>
                  </a:cubicBezTo>
                  <a:cubicBezTo>
                    <a:pt x="6520" y="2430"/>
                    <a:pt x="6648" y="2305"/>
                    <a:pt x="6755" y="2190"/>
                  </a:cubicBezTo>
                  <a:cubicBezTo>
                    <a:pt x="7316" y="1612"/>
                    <a:pt x="7488" y="1273"/>
                    <a:pt x="6879" y="712"/>
                  </a:cubicBezTo>
                  <a:cubicBezTo>
                    <a:pt x="6440" y="311"/>
                    <a:pt x="5484" y="1"/>
                    <a:pt x="4668" y="1"/>
                  </a:cubicBezTo>
                  <a:close/>
                </a:path>
              </a:pathLst>
            </a:custGeom>
            <a:solidFill>
              <a:srgbClr val="824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87"/>
            <p:cNvSpPr/>
            <p:nvPr/>
          </p:nvSpPr>
          <p:spPr>
            <a:xfrm rot="10800000">
              <a:off x="1511274" y="2539870"/>
              <a:ext cx="141224" cy="203933"/>
            </a:xfrm>
            <a:custGeom>
              <a:rect b="b" l="l" r="r" t="t"/>
              <a:pathLst>
                <a:path extrusionOk="0" h="10813" w="7488">
                  <a:moveTo>
                    <a:pt x="4668" y="1"/>
                  </a:moveTo>
                  <a:cubicBezTo>
                    <a:pt x="4125" y="1"/>
                    <a:pt x="3644" y="138"/>
                    <a:pt x="3418" y="476"/>
                  </a:cubicBezTo>
                  <a:cubicBezTo>
                    <a:pt x="2857" y="1325"/>
                    <a:pt x="4091" y="1851"/>
                    <a:pt x="3376" y="3342"/>
                  </a:cubicBezTo>
                  <a:cubicBezTo>
                    <a:pt x="2660" y="4828"/>
                    <a:pt x="0" y="10166"/>
                    <a:pt x="81" y="10808"/>
                  </a:cubicBezTo>
                  <a:cubicBezTo>
                    <a:pt x="81" y="10808"/>
                    <a:pt x="81" y="10813"/>
                    <a:pt x="81" y="10813"/>
                  </a:cubicBezTo>
                  <a:cubicBezTo>
                    <a:pt x="1199" y="10144"/>
                    <a:pt x="3890" y="4177"/>
                    <a:pt x="4211" y="3059"/>
                  </a:cubicBezTo>
                  <a:cubicBezTo>
                    <a:pt x="4378" y="2477"/>
                    <a:pt x="4541" y="1744"/>
                    <a:pt x="5183" y="1556"/>
                  </a:cubicBezTo>
                  <a:cubicBezTo>
                    <a:pt x="5273" y="1530"/>
                    <a:pt x="5363" y="1518"/>
                    <a:pt x="5452" y="1518"/>
                  </a:cubicBezTo>
                  <a:cubicBezTo>
                    <a:pt x="5916" y="1518"/>
                    <a:pt x="6373" y="1833"/>
                    <a:pt x="6721" y="2160"/>
                  </a:cubicBezTo>
                  <a:cubicBezTo>
                    <a:pt x="6734" y="2168"/>
                    <a:pt x="6742" y="2177"/>
                    <a:pt x="6755" y="2190"/>
                  </a:cubicBezTo>
                  <a:cubicBezTo>
                    <a:pt x="7312" y="1594"/>
                    <a:pt x="7488" y="1273"/>
                    <a:pt x="6879" y="712"/>
                  </a:cubicBezTo>
                  <a:cubicBezTo>
                    <a:pt x="6440" y="311"/>
                    <a:pt x="5484" y="1"/>
                    <a:pt x="4668" y="1"/>
                  </a:cubicBezTo>
                  <a:close/>
                </a:path>
              </a:pathLst>
            </a:custGeom>
            <a:solidFill>
              <a:srgbClr val="713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87"/>
            <p:cNvSpPr/>
            <p:nvPr/>
          </p:nvSpPr>
          <p:spPr>
            <a:xfrm rot="10800000">
              <a:off x="1546165" y="2536438"/>
              <a:ext cx="94375" cy="158971"/>
            </a:xfrm>
            <a:custGeom>
              <a:rect b="b" l="l" r="r" t="t"/>
              <a:pathLst>
                <a:path extrusionOk="0" h="8429" w="5004">
                  <a:moveTo>
                    <a:pt x="4939" y="1"/>
                  </a:moveTo>
                  <a:lnTo>
                    <a:pt x="4939" y="1"/>
                  </a:lnTo>
                  <a:cubicBezTo>
                    <a:pt x="4699" y="202"/>
                    <a:pt x="4476" y="421"/>
                    <a:pt x="4271" y="660"/>
                  </a:cubicBezTo>
                  <a:cubicBezTo>
                    <a:pt x="3894" y="1072"/>
                    <a:pt x="2579" y="3256"/>
                    <a:pt x="2257" y="3697"/>
                  </a:cubicBezTo>
                  <a:cubicBezTo>
                    <a:pt x="2120" y="3882"/>
                    <a:pt x="1054" y="7326"/>
                    <a:pt x="882" y="7493"/>
                  </a:cubicBezTo>
                  <a:cubicBezTo>
                    <a:pt x="715" y="7660"/>
                    <a:pt x="0" y="8255"/>
                    <a:pt x="574" y="8414"/>
                  </a:cubicBezTo>
                  <a:cubicBezTo>
                    <a:pt x="611" y="8424"/>
                    <a:pt x="648" y="8428"/>
                    <a:pt x="684" y="8428"/>
                  </a:cubicBezTo>
                  <a:cubicBezTo>
                    <a:pt x="1090" y="8428"/>
                    <a:pt x="1406" y="7825"/>
                    <a:pt x="1512" y="7613"/>
                  </a:cubicBezTo>
                  <a:cubicBezTo>
                    <a:pt x="1816" y="7004"/>
                    <a:pt x="4087" y="1376"/>
                    <a:pt x="4558" y="823"/>
                  </a:cubicBezTo>
                  <a:cubicBezTo>
                    <a:pt x="4768" y="579"/>
                    <a:pt x="5003" y="301"/>
                    <a:pt x="4939" y="1"/>
                  </a:cubicBezTo>
                  <a:close/>
                </a:path>
              </a:pathLst>
            </a:custGeom>
            <a:solidFill>
              <a:srgbClr val="C29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87"/>
            <p:cNvSpPr/>
            <p:nvPr/>
          </p:nvSpPr>
          <p:spPr>
            <a:xfrm rot="10800000">
              <a:off x="948756" y="2981704"/>
              <a:ext cx="524006" cy="722508"/>
            </a:xfrm>
            <a:custGeom>
              <a:rect b="b" l="l" r="r" t="t"/>
              <a:pathLst>
                <a:path extrusionOk="0" h="38309" w="27784">
                  <a:moveTo>
                    <a:pt x="17629" y="0"/>
                  </a:moveTo>
                  <a:cubicBezTo>
                    <a:pt x="12131" y="0"/>
                    <a:pt x="7376" y="10497"/>
                    <a:pt x="5257" y="21856"/>
                  </a:cubicBezTo>
                  <a:cubicBezTo>
                    <a:pt x="3822" y="29516"/>
                    <a:pt x="1" y="38308"/>
                    <a:pt x="3288" y="38308"/>
                  </a:cubicBezTo>
                  <a:cubicBezTo>
                    <a:pt x="4709" y="38308"/>
                    <a:pt x="7461" y="36663"/>
                    <a:pt x="12312" y="32569"/>
                  </a:cubicBezTo>
                  <a:cubicBezTo>
                    <a:pt x="23599" y="23047"/>
                    <a:pt x="27784" y="6671"/>
                    <a:pt x="20943" y="1291"/>
                  </a:cubicBezTo>
                  <a:cubicBezTo>
                    <a:pt x="19819" y="406"/>
                    <a:pt x="18710" y="0"/>
                    <a:pt x="17629" y="0"/>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87"/>
            <p:cNvSpPr/>
            <p:nvPr/>
          </p:nvSpPr>
          <p:spPr>
            <a:xfrm rot="10800000">
              <a:off x="693127" y="2878294"/>
              <a:ext cx="1179354" cy="1307790"/>
            </a:xfrm>
            <a:custGeom>
              <a:rect b="b" l="l" r="r" t="t"/>
              <a:pathLst>
                <a:path extrusionOk="0" h="69342" w="62532">
                  <a:moveTo>
                    <a:pt x="29739" y="0"/>
                  </a:moveTo>
                  <a:cubicBezTo>
                    <a:pt x="22024" y="0"/>
                    <a:pt x="14522" y="3693"/>
                    <a:pt x="9304" y="9355"/>
                  </a:cubicBezTo>
                  <a:cubicBezTo>
                    <a:pt x="0" y="19443"/>
                    <a:pt x="3024" y="36132"/>
                    <a:pt x="5971" y="47856"/>
                  </a:cubicBezTo>
                  <a:cubicBezTo>
                    <a:pt x="8914" y="59558"/>
                    <a:pt x="7578" y="61799"/>
                    <a:pt x="7796" y="67192"/>
                  </a:cubicBezTo>
                  <a:cubicBezTo>
                    <a:pt x="7822" y="67915"/>
                    <a:pt x="7912" y="68635"/>
                    <a:pt x="8057" y="69342"/>
                  </a:cubicBezTo>
                  <a:cubicBezTo>
                    <a:pt x="8147" y="68365"/>
                    <a:pt x="9839" y="64467"/>
                    <a:pt x="9874" y="55553"/>
                  </a:cubicBezTo>
                  <a:cubicBezTo>
                    <a:pt x="9912" y="43444"/>
                    <a:pt x="4164" y="33060"/>
                    <a:pt x="12782" y="17147"/>
                  </a:cubicBezTo>
                  <a:cubicBezTo>
                    <a:pt x="16277" y="10701"/>
                    <a:pt x="22603" y="7984"/>
                    <a:pt x="29526" y="7984"/>
                  </a:cubicBezTo>
                  <a:cubicBezTo>
                    <a:pt x="32811" y="7984"/>
                    <a:pt x="36230" y="8596"/>
                    <a:pt x="39546" y="9711"/>
                  </a:cubicBezTo>
                  <a:cubicBezTo>
                    <a:pt x="52315" y="14003"/>
                    <a:pt x="58123" y="26845"/>
                    <a:pt x="53411" y="40398"/>
                  </a:cubicBezTo>
                  <a:cubicBezTo>
                    <a:pt x="51552" y="45744"/>
                    <a:pt x="47898" y="53227"/>
                    <a:pt x="41263" y="61396"/>
                  </a:cubicBezTo>
                  <a:cubicBezTo>
                    <a:pt x="42116" y="60561"/>
                    <a:pt x="43032" y="59644"/>
                    <a:pt x="44009" y="58659"/>
                  </a:cubicBezTo>
                  <a:cubicBezTo>
                    <a:pt x="54756" y="47881"/>
                    <a:pt x="62531" y="30169"/>
                    <a:pt x="55814" y="15215"/>
                  </a:cubicBezTo>
                  <a:cubicBezTo>
                    <a:pt x="51839" y="6370"/>
                    <a:pt x="42810" y="579"/>
                    <a:pt x="33142" y="244"/>
                  </a:cubicBezTo>
                  <a:cubicBezTo>
                    <a:pt x="32007" y="80"/>
                    <a:pt x="30871" y="0"/>
                    <a:pt x="29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6" name="Google Shape;7636;p187"/>
          <p:cNvSpPr txBox="1"/>
          <p:nvPr/>
        </p:nvSpPr>
        <p:spPr>
          <a:xfrm>
            <a:off x="3648300" y="3568875"/>
            <a:ext cx="2647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Kendra McPherson,</a:t>
            </a:r>
            <a:endParaRPr b="1">
              <a:solidFill>
                <a:schemeClr val="dk1"/>
              </a:solidFill>
            </a:endParaRPr>
          </a:p>
          <a:p>
            <a:pPr indent="0" lvl="0" marL="0" rtl="0" algn="l">
              <a:spcBef>
                <a:spcPts val="0"/>
              </a:spcBef>
              <a:spcAft>
                <a:spcPts val="0"/>
              </a:spcAft>
              <a:buNone/>
            </a:pPr>
            <a:r>
              <a:rPr b="1" lang="en">
                <a:solidFill>
                  <a:schemeClr val="dk1"/>
                </a:solidFill>
                <a:latin typeface="Barlow"/>
                <a:ea typeface="Barlow"/>
                <a:cs typeface="Barlow"/>
                <a:sym typeface="Barlow"/>
              </a:rPr>
              <a:t>Nijhae Nolan,</a:t>
            </a:r>
            <a:endParaRPr b="1">
              <a:solidFill>
                <a:schemeClr val="dk1"/>
              </a:solidFill>
              <a:latin typeface="Barlow"/>
              <a:ea typeface="Barlow"/>
              <a:cs typeface="Barlow"/>
              <a:sym typeface="Barlow"/>
            </a:endParaRPr>
          </a:p>
          <a:p>
            <a:pPr indent="0" lvl="0" marL="0" rtl="0" algn="l">
              <a:spcBef>
                <a:spcPts val="0"/>
              </a:spcBef>
              <a:spcAft>
                <a:spcPts val="0"/>
              </a:spcAft>
              <a:buNone/>
            </a:pPr>
            <a:r>
              <a:rPr b="1" lang="en">
                <a:solidFill>
                  <a:schemeClr val="dk1"/>
                </a:solidFill>
                <a:latin typeface="Barlow"/>
                <a:ea typeface="Barlow"/>
                <a:cs typeface="Barlow"/>
                <a:sym typeface="Barlow"/>
              </a:rPr>
              <a:t>Nikki Plassenthal</a:t>
            </a:r>
            <a:endParaRPr b="1">
              <a:solidFill>
                <a:schemeClr val="dk1"/>
              </a:solidFill>
              <a:latin typeface="Barlow"/>
              <a:ea typeface="Barlow"/>
              <a:cs typeface="Barlow"/>
              <a:sym typeface="Barlow"/>
            </a:endParaRPr>
          </a:p>
        </p:txBody>
      </p:sp>
      <p:pic>
        <p:nvPicPr>
          <p:cNvPr id="7637" name="Google Shape;7637;p187"/>
          <p:cNvPicPr preferRelativeResize="0"/>
          <p:nvPr/>
        </p:nvPicPr>
        <p:blipFill>
          <a:blip r:embed="rId3">
            <a:alphaModFix/>
          </a:blip>
          <a:stretch>
            <a:fillRect/>
          </a:stretch>
        </p:blipFill>
        <p:spPr>
          <a:xfrm>
            <a:off x="0" y="2571750"/>
            <a:ext cx="1474014" cy="433200"/>
          </a:xfrm>
          <a:prstGeom prst="rect">
            <a:avLst/>
          </a:prstGeom>
          <a:noFill/>
          <a:ln>
            <a:noFill/>
          </a:ln>
        </p:spPr>
      </p:pic>
      <p:pic>
        <p:nvPicPr>
          <p:cNvPr id="7638" name="Google Shape;7638;p187"/>
          <p:cNvPicPr preferRelativeResize="0"/>
          <p:nvPr/>
        </p:nvPicPr>
        <p:blipFill>
          <a:blip r:embed="rId4">
            <a:alphaModFix/>
          </a:blip>
          <a:stretch>
            <a:fillRect/>
          </a:stretch>
        </p:blipFill>
        <p:spPr>
          <a:xfrm>
            <a:off x="0" y="2291990"/>
            <a:ext cx="1418075" cy="3194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6" name="Shape 7806"/>
        <p:cNvGrpSpPr/>
        <p:nvPr/>
      </p:nvGrpSpPr>
      <p:grpSpPr>
        <a:xfrm>
          <a:off x="0" y="0"/>
          <a:ext cx="0" cy="0"/>
          <a:chOff x="0" y="0"/>
          <a:chExt cx="0" cy="0"/>
        </a:xfrm>
      </p:grpSpPr>
      <p:sp>
        <p:nvSpPr>
          <p:cNvPr id="7807" name="Google Shape;7807;p196"/>
          <p:cNvSpPr txBox="1"/>
          <p:nvPr>
            <p:ph idx="1" type="subTitle"/>
          </p:nvPr>
        </p:nvSpPr>
        <p:spPr>
          <a:xfrm>
            <a:off x="1523150" y="1672175"/>
            <a:ext cx="5259900" cy="174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latin typeface="Anton"/>
                <a:ea typeface="Anton"/>
                <a:cs typeface="Anton"/>
                <a:sym typeface="Anton"/>
              </a:rPr>
              <a:t>RESULTS- THERE IS NO REAL UNEXPECTED SIGNIFICANT CORRELATION FOR THE CONTINUOUS VARIABLES </a:t>
            </a:r>
            <a:endParaRPr sz="3600">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1" name="Shape 7811"/>
        <p:cNvGrpSpPr/>
        <p:nvPr/>
      </p:nvGrpSpPr>
      <p:grpSpPr>
        <a:xfrm>
          <a:off x="0" y="0"/>
          <a:ext cx="0" cy="0"/>
          <a:chOff x="0" y="0"/>
          <a:chExt cx="0" cy="0"/>
        </a:xfrm>
      </p:grpSpPr>
      <p:sp>
        <p:nvSpPr>
          <p:cNvPr id="7812" name="Google Shape;7812;p197"/>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ANOVA</a:t>
            </a:r>
            <a:endParaRPr/>
          </a:p>
        </p:txBody>
      </p:sp>
      <p:sp>
        <p:nvSpPr>
          <p:cNvPr id="7813" name="Google Shape;7813;p197"/>
          <p:cNvSpPr txBox="1"/>
          <p:nvPr/>
        </p:nvSpPr>
        <p:spPr>
          <a:xfrm>
            <a:off x="796475" y="1694800"/>
            <a:ext cx="4227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Barlow"/>
              <a:ea typeface="Barlow"/>
              <a:cs typeface="Barlow"/>
              <a:sym typeface="Barlow"/>
            </a:endParaRPr>
          </a:p>
        </p:txBody>
      </p:sp>
      <p:sp>
        <p:nvSpPr>
          <p:cNvPr id="7814" name="Google Shape;7814;p197"/>
          <p:cNvSpPr txBox="1"/>
          <p:nvPr/>
        </p:nvSpPr>
        <p:spPr>
          <a:xfrm>
            <a:off x="1285400" y="1525938"/>
            <a:ext cx="5449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Anton"/>
                <a:ea typeface="Anton"/>
                <a:cs typeface="Anton"/>
                <a:sym typeface="Anton"/>
              </a:rPr>
              <a:t>RESULTS- </a:t>
            </a:r>
            <a:endParaRPr sz="2000">
              <a:solidFill>
                <a:schemeClr val="dk2"/>
              </a:solidFill>
              <a:latin typeface="Anton"/>
              <a:ea typeface="Anton"/>
              <a:cs typeface="Anton"/>
              <a:sym typeface="Anton"/>
            </a:endParaRPr>
          </a:p>
          <a:p>
            <a:pPr indent="0" lvl="0" marL="0" rtl="0" algn="l">
              <a:spcBef>
                <a:spcPts val="0"/>
              </a:spcBef>
              <a:spcAft>
                <a:spcPts val="0"/>
              </a:spcAft>
              <a:buNone/>
            </a:pPr>
            <a:r>
              <a:rPr lang="en" sz="2000">
                <a:solidFill>
                  <a:schemeClr val="dk2"/>
                </a:solidFill>
                <a:latin typeface="Anton"/>
                <a:ea typeface="Anton"/>
                <a:cs typeface="Anton"/>
                <a:sym typeface="Anton"/>
              </a:rPr>
              <a:t> RESULTS FROM ANOVA SHOW THAT CHICAGO CONSUMES 4 TIMES AS MANY AVOCADOS AS COLUMBUS, AND TWICE AS MANY AS TAMPA.</a:t>
            </a:r>
            <a:endParaRPr sz="2000">
              <a:solidFill>
                <a:schemeClr val="dk2"/>
              </a:solidFill>
              <a:latin typeface="Anton"/>
              <a:ea typeface="Anton"/>
              <a:cs typeface="Anton"/>
              <a:sym typeface="Anton"/>
            </a:endParaRPr>
          </a:p>
        </p:txBody>
      </p:sp>
      <p:pic>
        <p:nvPicPr>
          <p:cNvPr id="7815" name="Google Shape;7815;p197"/>
          <p:cNvPicPr preferRelativeResize="0"/>
          <p:nvPr/>
        </p:nvPicPr>
        <p:blipFill>
          <a:blip r:embed="rId3">
            <a:alphaModFix/>
          </a:blip>
          <a:stretch>
            <a:fillRect/>
          </a:stretch>
        </p:blipFill>
        <p:spPr>
          <a:xfrm>
            <a:off x="6897375" y="177600"/>
            <a:ext cx="1952925" cy="4739174"/>
          </a:xfrm>
          <a:prstGeom prst="rect">
            <a:avLst/>
          </a:prstGeom>
          <a:noFill/>
          <a:ln>
            <a:noFill/>
          </a:ln>
        </p:spPr>
      </p:pic>
      <p:pic>
        <p:nvPicPr>
          <p:cNvPr id="7816" name="Google Shape;7816;p197"/>
          <p:cNvPicPr preferRelativeResize="0"/>
          <p:nvPr/>
        </p:nvPicPr>
        <p:blipFill>
          <a:blip r:embed="rId4">
            <a:alphaModFix/>
          </a:blip>
          <a:stretch>
            <a:fillRect/>
          </a:stretch>
        </p:blipFill>
        <p:spPr>
          <a:xfrm>
            <a:off x="0" y="3207775"/>
            <a:ext cx="1807401" cy="1807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0" name="Shape 7820"/>
        <p:cNvGrpSpPr/>
        <p:nvPr/>
      </p:nvGrpSpPr>
      <p:grpSpPr>
        <a:xfrm>
          <a:off x="0" y="0"/>
          <a:ext cx="0" cy="0"/>
          <a:chOff x="0" y="0"/>
          <a:chExt cx="0" cy="0"/>
        </a:xfrm>
      </p:grpSpPr>
      <p:sp>
        <p:nvSpPr>
          <p:cNvPr id="7821" name="Google Shape;7821;p198"/>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Compare Costs </a:t>
            </a:r>
            <a:endParaRPr>
              <a:solidFill>
                <a:srgbClr val="39611E"/>
              </a:solidFill>
            </a:endParaRPr>
          </a:p>
        </p:txBody>
      </p:sp>
      <p:pic>
        <p:nvPicPr>
          <p:cNvPr id="7822" name="Google Shape;7822;p198" title="Points scored">
            <a:hlinkClick r:id="rId3"/>
          </p:cNvPr>
          <p:cNvPicPr preferRelativeResize="0"/>
          <p:nvPr/>
        </p:nvPicPr>
        <p:blipFill>
          <a:blip r:embed="rId4">
            <a:alphaModFix/>
          </a:blip>
          <a:stretch>
            <a:fillRect/>
          </a:stretch>
        </p:blipFill>
        <p:spPr>
          <a:xfrm>
            <a:off x="3000476" y="1280380"/>
            <a:ext cx="3143049" cy="2983289"/>
          </a:xfrm>
          <a:prstGeom prst="rect">
            <a:avLst/>
          </a:prstGeom>
          <a:noFill/>
          <a:ln>
            <a:noFill/>
          </a:ln>
        </p:spPr>
      </p:pic>
      <p:sp>
        <p:nvSpPr>
          <p:cNvPr id="7823" name="Google Shape;7823;p198"/>
          <p:cNvSpPr/>
          <p:nvPr/>
        </p:nvSpPr>
        <p:spPr>
          <a:xfrm>
            <a:off x="3820800" y="2020825"/>
            <a:ext cx="1502400" cy="15024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98"/>
          <p:cNvSpPr txBox="1"/>
          <p:nvPr/>
        </p:nvSpPr>
        <p:spPr>
          <a:xfrm>
            <a:off x="714300" y="4393750"/>
            <a:ext cx="7715400" cy="21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Barlow"/>
              <a:ea typeface="Barlow"/>
              <a:cs typeface="Barlow"/>
              <a:sym typeface="Barlow"/>
            </a:endParaRPr>
          </a:p>
        </p:txBody>
      </p:sp>
      <p:grpSp>
        <p:nvGrpSpPr>
          <p:cNvPr id="7825" name="Google Shape;7825;p198"/>
          <p:cNvGrpSpPr/>
          <p:nvPr/>
        </p:nvGrpSpPr>
        <p:grpSpPr>
          <a:xfrm>
            <a:off x="4092107" y="2204116"/>
            <a:ext cx="807385" cy="1135817"/>
            <a:chOff x="693127" y="2526989"/>
            <a:chExt cx="1179354" cy="1659095"/>
          </a:xfrm>
        </p:grpSpPr>
        <p:sp>
          <p:nvSpPr>
            <p:cNvPr id="7826" name="Google Shape;7826;p198"/>
            <p:cNvSpPr/>
            <p:nvPr/>
          </p:nvSpPr>
          <p:spPr>
            <a:xfrm rot="10800000">
              <a:off x="693127" y="2692410"/>
              <a:ext cx="1179354" cy="1493674"/>
            </a:xfrm>
            <a:custGeom>
              <a:rect b="b" l="l" r="r" t="t"/>
              <a:pathLst>
                <a:path extrusionOk="0" h="79198" w="62532">
                  <a:moveTo>
                    <a:pt x="29739" y="0"/>
                  </a:moveTo>
                  <a:cubicBezTo>
                    <a:pt x="22024" y="0"/>
                    <a:pt x="14522" y="3693"/>
                    <a:pt x="9304" y="9355"/>
                  </a:cubicBezTo>
                  <a:cubicBezTo>
                    <a:pt x="0" y="19443"/>
                    <a:pt x="3024" y="36132"/>
                    <a:pt x="5971" y="47856"/>
                  </a:cubicBezTo>
                  <a:cubicBezTo>
                    <a:pt x="8910" y="59558"/>
                    <a:pt x="7578" y="61803"/>
                    <a:pt x="7796" y="67192"/>
                  </a:cubicBezTo>
                  <a:cubicBezTo>
                    <a:pt x="7826" y="67915"/>
                    <a:pt x="7912" y="68635"/>
                    <a:pt x="8057" y="69346"/>
                  </a:cubicBezTo>
                  <a:cubicBezTo>
                    <a:pt x="8768" y="72782"/>
                    <a:pt x="11034" y="76474"/>
                    <a:pt x="16659" y="78449"/>
                  </a:cubicBezTo>
                  <a:cubicBezTo>
                    <a:pt x="18170" y="78979"/>
                    <a:pt x="19599" y="79198"/>
                    <a:pt x="20926" y="79198"/>
                  </a:cubicBezTo>
                  <a:cubicBezTo>
                    <a:pt x="26068" y="79198"/>
                    <a:pt x="29677" y="75903"/>
                    <a:pt x="30593" y="74602"/>
                  </a:cubicBezTo>
                  <a:cubicBezTo>
                    <a:pt x="33502" y="70473"/>
                    <a:pt x="35005" y="67517"/>
                    <a:pt x="41263" y="61396"/>
                  </a:cubicBezTo>
                  <a:cubicBezTo>
                    <a:pt x="42116" y="60561"/>
                    <a:pt x="43032" y="59644"/>
                    <a:pt x="44009" y="58659"/>
                  </a:cubicBezTo>
                  <a:cubicBezTo>
                    <a:pt x="54756" y="47881"/>
                    <a:pt x="62531" y="30169"/>
                    <a:pt x="55814" y="15215"/>
                  </a:cubicBezTo>
                  <a:cubicBezTo>
                    <a:pt x="51839" y="6370"/>
                    <a:pt x="42810" y="579"/>
                    <a:pt x="33142" y="244"/>
                  </a:cubicBezTo>
                  <a:cubicBezTo>
                    <a:pt x="32007" y="80"/>
                    <a:pt x="30871" y="0"/>
                    <a:pt x="29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98"/>
            <p:cNvSpPr/>
            <p:nvPr/>
          </p:nvSpPr>
          <p:spPr>
            <a:xfrm rot="10800000">
              <a:off x="873372" y="2813680"/>
              <a:ext cx="781804" cy="1096313"/>
            </a:xfrm>
            <a:custGeom>
              <a:rect b="b" l="l" r="r" t="t"/>
              <a:pathLst>
                <a:path extrusionOk="0" h="58129" w="41453">
                  <a:moveTo>
                    <a:pt x="21339" y="1"/>
                  </a:moveTo>
                  <a:cubicBezTo>
                    <a:pt x="12634" y="1"/>
                    <a:pt x="8066" y="3865"/>
                    <a:pt x="4991" y="13196"/>
                  </a:cubicBezTo>
                  <a:cubicBezTo>
                    <a:pt x="1" y="28338"/>
                    <a:pt x="3612" y="44063"/>
                    <a:pt x="3543" y="46958"/>
                  </a:cubicBezTo>
                  <a:cubicBezTo>
                    <a:pt x="3349" y="54885"/>
                    <a:pt x="5965" y="58128"/>
                    <a:pt x="8968" y="58128"/>
                  </a:cubicBezTo>
                  <a:cubicBezTo>
                    <a:pt x="10527" y="58128"/>
                    <a:pt x="12190" y="57255"/>
                    <a:pt x="13618" y="55710"/>
                  </a:cubicBezTo>
                  <a:cubicBezTo>
                    <a:pt x="21406" y="47280"/>
                    <a:pt x="31288" y="39895"/>
                    <a:pt x="36749" y="29657"/>
                  </a:cubicBezTo>
                  <a:cubicBezTo>
                    <a:pt x="41452" y="20846"/>
                    <a:pt x="38433" y="1279"/>
                    <a:pt x="24168" y="122"/>
                  </a:cubicBezTo>
                  <a:cubicBezTo>
                    <a:pt x="23179" y="42"/>
                    <a:pt x="22237" y="1"/>
                    <a:pt x="21339" y="1"/>
                  </a:cubicBezTo>
                  <a:close/>
                </a:path>
              </a:pathLst>
            </a:custGeom>
            <a:solidFill>
              <a:srgbClr val="E7F5E2">
                <a:alpha val="1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98"/>
            <p:cNvSpPr/>
            <p:nvPr/>
          </p:nvSpPr>
          <p:spPr>
            <a:xfrm rot="10800000">
              <a:off x="1511274" y="2526989"/>
              <a:ext cx="141224" cy="216815"/>
            </a:xfrm>
            <a:custGeom>
              <a:rect b="b" l="l" r="r" t="t"/>
              <a:pathLst>
                <a:path extrusionOk="0" h="11496" w="7488">
                  <a:moveTo>
                    <a:pt x="4668" y="1"/>
                  </a:moveTo>
                  <a:cubicBezTo>
                    <a:pt x="4125" y="1"/>
                    <a:pt x="3644" y="138"/>
                    <a:pt x="3418" y="476"/>
                  </a:cubicBezTo>
                  <a:cubicBezTo>
                    <a:pt x="2857" y="1325"/>
                    <a:pt x="4091" y="1851"/>
                    <a:pt x="3376" y="3342"/>
                  </a:cubicBezTo>
                  <a:cubicBezTo>
                    <a:pt x="2656" y="4828"/>
                    <a:pt x="0" y="10166"/>
                    <a:pt x="81" y="10808"/>
                  </a:cubicBezTo>
                  <a:cubicBezTo>
                    <a:pt x="77" y="10808"/>
                    <a:pt x="77" y="10813"/>
                    <a:pt x="81" y="10813"/>
                  </a:cubicBezTo>
                  <a:cubicBezTo>
                    <a:pt x="117" y="11056"/>
                    <a:pt x="627" y="11496"/>
                    <a:pt x="1172" y="11496"/>
                  </a:cubicBezTo>
                  <a:cubicBezTo>
                    <a:pt x="1482" y="11496"/>
                    <a:pt x="1803" y="11354"/>
                    <a:pt x="2056" y="10954"/>
                  </a:cubicBezTo>
                  <a:cubicBezTo>
                    <a:pt x="2926" y="9579"/>
                    <a:pt x="5556" y="3428"/>
                    <a:pt x="6383" y="2571"/>
                  </a:cubicBezTo>
                  <a:cubicBezTo>
                    <a:pt x="6520" y="2430"/>
                    <a:pt x="6648" y="2305"/>
                    <a:pt x="6755" y="2190"/>
                  </a:cubicBezTo>
                  <a:cubicBezTo>
                    <a:pt x="7316" y="1612"/>
                    <a:pt x="7488" y="1273"/>
                    <a:pt x="6879" y="712"/>
                  </a:cubicBezTo>
                  <a:cubicBezTo>
                    <a:pt x="6440" y="311"/>
                    <a:pt x="5484" y="1"/>
                    <a:pt x="4668" y="1"/>
                  </a:cubicBezTo>
                  <a:close/>
                </a:path>
              </a:pathLst>
            </a:custGeom>
            <a:solidFill>
              <a:srgbClr val="824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98"/>
            <p:cNvSpPr/>
            <p:nvPr/>
          </p:nvSpPr>
          <p:spPr>
            <a:xfrm rot="10800000">
              <a:off x="1511274" y="2539870"/>
              <a:ext cx="141224" cy="203933"/>
            </a:xfrm>
            <a:custGeom>
              <a:rect b="b" l="l" r="r" t="t"/>
              <a:pathLst>
                <a:path extrusionOk="0" h="10813" w="7488">
                  <a:moveTo>
                    <a:pt x="4668" y="1"/>
                  </a:moveTo>
                  <a:cubicBezTo>
                    <a:pt x="4125" y="1"/>
                    <a:pt x="3644" y="138"/>
                    <a:pt x="3418" y="476"/>
                  </a:cubicBezTo>
                  <a:cubicBezTo>
                    <a:pt x="2857" y="1325"/>
                    <a:pt x="4091" y="1851"/>
                    <a:pt x="3376" y="3342"/>
                  </a:cubicBezTo>
                  <a:cubicBezTo>
                    <a:pt x="2660" y="4828"/>
                    <a:pt x="0" y="10166"/>
                    <a:pt x="81" y="10808"/>
                  </a:cubicBezTo>
                  <a:cubicBezTo>
                    <a:pt x="81" y="10808"/>
                    <a:pt x="81" y="10813"/>
                    <a:pt x="81" y="10813"/>
                  </a:cubicBezTo>
                  <a:cubicBezTo>
                    <a:pt x="1199" y="10144"/>
                    <a:pt x="3890" y="4177"/>
                    <a:pt x="4211" y="3059"/>
                  </a:cubicBezTo>
                  <a:cubicBezTo>
                    <a:pt x="4378" y="2477"/>
                    <a:pt x="4541" y="1744"/>
                    <a:pt x="5183" y="1556"/>
                  </a:cubicBezTo>
                  <a:cubicBezTo>
                    <a:pt x="5273" y="1530"/>
                    <a:pt x="5363" y="1518"/>
                    <a:pt x="5452" y="1518"/>
                  </a:cubicBezTo>
                  <a:cubicBezTo>
                    <a:pt x="5916" y="1518"/>
                    <a:pt x="6373" y="1833"/>
                    <a:pt x="6721" y="2160"/>
                  </a:cubicBezTo>
                  <a:cubicBezTo>
                    <a:pt x="6734" y="2168"/>
                    <a:pt x="6742" y="2177"/>
                    <a:pt x="6755" y="2190"/>
                  </a:cubicBezTo>
                  <a:cubicBezTo>
                    <a:pt x="7312" y="1594"/>
                    <a:pt x="7488" y="1273"/>
                    <a:pt x="6879" y="712"/>
                  </a:cubicBezTo>
                  <a:cubicBezTo>
                    <a:pt x="6440" y="311"/>
                    <a:pt x="5484" y="1"/>
                    <a:pt x="4668" y="1"/>
                  </a:cubicBezTo>
                  <a:close/>
                </a:path>
              </a:pathLst>
            </a:custGeom>
            <a:solidFill>
              <a:srgbClr val="713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98"/>
            <p:cNvSpPr/>
            <p:nvPr/>
          </p:nvSpPr>
          <p:spPr>
            <a:xfrm rot="10800000">
              <a:off x="1546165" y="2536438"/>
              <a:ext cx="94375" cy="158971"/>
            </a:xfrm>
            <a:custGeom>
              <a:rect b="b" l="l" r="r" t="t"/>
              <a:pathLst>
                <a:path extrusionOk="0" h="8429" w="5004">
                  <a:moveTo>
                    <a:pt x="4939" y="1"/>
                  </a:moveTo>
                  <a:lnTo>
                    <a:pt x="4939" y="1"/>
                  </a:lnTo>
                  <a:cubicBezTo>
                    <a:pt x="4699" y="202"/>
                    <a:pt x="4476" y="421"/>
                    <a:pt x="4271" y="660"/>
                  </a:cubicBezTo>
                  <a:cubicBezTo>
                    <a:pt x="3894" y="1072"/>
                    <a:pt x="2579" y="3256"/>
                    <a:pt x="2257" y="3697"/>
                  </a:cubicBezTo>
                  <a:cubicBezTo>
                    <a:pt x="2120" y="3882"/>
                    <a:pt x="1054" y="7326"/>
                    <a:pt x="882" y="7493"/>
                  </a:cubicBezTo>
                  <a:cubicBezTo>
                    <a:pt x="715" y="7660"/>
                    <a:pt x="0" y="8255"/>
                    <a:pt x="574" y="8414"/>
                  </a:cubicBezTo>
                  <a:cubicBezTo>
                    <a:pt x="611" y="8424"/>
                    <a:pt x="648" y="8428"/>
                    <a:pt x="684" y="8428"/>
                  </a:cubicBezTo>
                  <a:cubicBezTo>
                    <a:pt x="1090" y="8428"/>
                    <a:pt x="1406" y="7825"/>
                    <a:pt x="1512" y="7613"/>
                  </a:cubicBezTo>
                  <a:cubicBezTo>
                    <a:pt x="1816" y="7004"/>
                    <a:pt x="4087" y="1376"/>
                    <a:pt x="4558" y="823"/>
                  </a:cubicBezTo>
                  <a:cubicBezTo>
                    <a:pt x="4768" y="579"/>
                    <a:pt x="5003" y="301"/>
                    <a:pt x="4939" y="1"/>
                  </a:cubicBezTo>
                  <a:close/>
                </a:path>
              </a:pathLst>
            </a:custGeom>
            <a:solidFill>
              <a:srgbClr val="C29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98"/>
            <p:cNvSpPr/>
            <p:nvPr/>
          </p:nvSpPr>
          <p:spPr>
            <a:xfrm rot="10800000">
              <a:off x="948756" y="2981704"/>
              <a:ext cx="524006" cy="722508"/>
            </a:xfrm>
            <a:custGeom>
              <a:rect b="b" l="l" r="r" t="t"/>
              <a:pathLst>
                <a:path extrusionOk="0" h="38309" w="27784">
                  <a:moveTo>
                    <a:pt x="17629" y="0"/>
                  </a:moveTo>
                  <a:cubicBezTo>
                    <a:pt x="12131" y="0"/>
                    <a:pt x="7376" y="10497"/>
                    <a:pt x="5257" y="21856"/>
                  </a:cubicBezTo>
                  <a:cubicBezTo>
                    <a:pt x="3822" y="29516"/>
                    <a:pt x="1" y="38308"/>
                    <a:pt x="3288" y="38308"/>
                  </a:cubicBezTo>
                  <a:cubicBezTo>
                    <a:pt x="4709" y="38308"/>
                    <a:pt x="7461" y="36663"/>
                    <a:pt x="12312" y="32569"/>
                  </a:cubicBezTo>
                  <a:cubicBezTo>
                    <a:pt x="23599" y="23047"/>
                    <a:pt x="27784" y="6671"/>
                    <a:pt x="20943" y="1291"/>
                  </a:cubicBezTo>
                  <a:cubicBezTo>
                    <a:pt x="19819" y="406"/>
                    <a:pt x="18710" y="0"/>
                    <a:pt x="17629" y="0"/>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98"/>
            <p:cNvSpPr/>
            <p:nvPr/>
          </p:nvSpPr>
          <p:spPr>
            <a:xfrm rot="10800000">
              <a:off x="693127" y="2878294"/>
              <a:ext cx="1179354" cy="1307790"/>
            </a:xfrm>
            <a:custGeom>
              <a:rect b="b" l="l" r="r" t="t"/>
              <a:pathLst>
                <a:path extrusionOk="0" h="69342" w="62532">
                  <a:moveTo>
                    <a:pt x="29739" y="0"/>
                  </a:moveTo>
                  <a:cubicBezTo>
                    <a:pt x="22024" y="0"/>
                    <a:pt x="14522" y="3693"/>
                    <a:pt x="9304" y="9355"/>
                  </a:cubicBezTo>
                  <a:cubicBezTo>
                    <a:pt x="0" y="19443"/>
                    <a:pt x="3024" y="36132"/>
                    <a:pt x="5971" y="47856"/>
                  </a:cubicBezTo>
                  <a:cubicBezTo>
                    <a:pt x="8914" y="59558"/>
                    <a:pt x="7578" y="61799"/>
                    <a:pt x="7796" y="67192"/>
                  </a:cubicBezTo>
                  <a:cubicBezTo>
                    <a:pt x="7822" y="67915"/>
                    <a:pt x="7912" y="68635"/>
                    <a:pt x="8057" y="69342"/>
                  </a:cubicBezTo>
                  <a:cubicBezTo>
                    <a:pt x="8147" y="68365"/>
                    <a:pt x="9839" y="64467"/>
                    <a:pt x="9874" y="55553"/>
                  </a:cubicBezTo>
                  <a:cubicBezTo>
                    <a:pt x="9912" y="43444"/>
                    <a:pt x="4164" y="33060"/>
                    <a:pt x="12782" y="17147"/>
                  </a:cubicBezTo>
                  <a:cubicBezTo>
                    <a:pt x="16277" y="10701"/>
                    <a:pt x="22603" y="7984"/>
                    <a:pt x="29526" y="7984"/>
                  </a:cubicBezTo>
                  <a:cubicBezTo>
                    <a:pt x="32811" y="7984"/>
                    <a:pt x="36230" y="8596"/>
                    <a:pt x="39546" y="9711"/>
                  </a:cubicBezTo>
                  <a:cubicBezTo>
                    <a:pt x="52315" y="14003"/>
                    <a:pt x="58123" y="26845"/>
                    <a:pt x="53411" y="40398"/>
                  </a:cubicBezTo>
                  <a:cubicBezTo>
                    <a:pt x="51552" y="45744"/>
                    <a:pt x="47898" y="53227"/>
                    <a:pt x="41263" y="61396"/>
                  </a:cubicBezTo>
                  <a:cubicBezTo>
                    <a:pt x="42116" y="60561"/>
                    <a:pt x="43032" y="59644"/>
                    <a:pt x="44009" y="58659"/>
                  </a:cubicBezTo>
                  <a:cubicBezTo>
                    <a:pt x="54756" y="47881"/>
                    <a:pt x="62531" y="30169"/>
                    <a:pt x="55814" y="15215"/>
                  </a:cubicBezTo>
                  <a:cubicBezTo>
                    <a:pt x="51839" y="6370"/>
                    <a:pt x="42810" y="579"/>
                    <a:pt x="33142" y="244"/>
                  </a:cubicBezTo>
                  <a:cubicBezTo>
                    <a:pt x="32007" y="80"/>
                    <a:pt x="30871" y="0"/>
                    <a:pt x="29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33" name="Google Shape;7833;p198"/>
          <p:cNvPicPr preferRelativeResize="0"/>
          <p:nvPr/>
        </p:nvPicPr>
        <p:blipFill>
          <a:blip r:embed="rId5">
            <a:alphaModFix/>
          </a:blip>
          <a:stretch>
            <a:fillRect/>
          </a:stretch>
        </p:blipFill>
        <p:spPr>
          <a:xfrm>
            <a:off x="677625" y="559325"/>
            <a:ext cx="2376400" cy="4365826"/>
          </a:xfrm>
          <a:prstGeom prst="rect">
            <a:avLst/>
          </a:prstGeom>
          <a:noFill/>
          <a:ln>
            <a:noFill/>
          </a:ln>
        </p:spPr>
      </p:pic>
      <p:pic>
        <p:nvPicPr>
          <p:cNvPr id="7834" name="Google Shape;7834;p198"/>
          <p:cNvPicPr preferRelativeResize="0"/>
          <p:nvPr/>
        </p:nvPicPr>
        <p:blipFill>
          <a:blip r:embed="rId6">
            <a:alphaModFix/>
          </a:blip>
          <a:stretch>
            <a:fillRect/>
          </a:stretch>
        </p:blipFill>
        <p:spPr>
          <a:xfrm>
            <a:off x="6684559" y="559325"/>
            <a:ext cx="2056616" cy="4365825"/>
          </a:xfrm>
          <a:prstGeom prst="rect">
            <a:avLst/>
          </a:prstGeom>
          <a:noFill/>
          <a:ln>
            <a:noFill/>
          </a:ln>
        </p:spPr>
      </p:pic>
      <p:sp>
        <p:nvSpPr>
          <p:cNvPr id="7835" name="Google Shape;7835;p198"/>
          <p:cNvSpPr/>
          <p:nvPr/>
        </p:nvSpPr>
        <p:spPr>
          <a:xfrm>
            <a:off x="2675875" y="866500"/>
            <a:ext cx="519300" cy="214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98"/>
          <p:cNvSpPr txBox="1"/>
          <p:nvPr/>
        </p:nvSpPr>
        <p:spPr>
          <a:xfrm>
            <a:off x="3260200" y="4153275"/>
            <a:ext cx="3243000" cy="5541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2400">
                <a:solidFill>
                  <a:schemeClr val="dk2"/>
                </a:solidFill>
                <a:latin typeface="Anton"/>
                <a:ea typeface="Anton"/>
                <a:cs typeface="Anton"/>
                <a:sym typeface="Anton"/>
              </a:rPr>
              <a:t>Compare Average Price</a:t>
            </a:r>
            <a:endParaRPr sz="2400">
              <a:solidFill>
                <a:schemeClr val="dk2"/>
              </a:solidFill>
              <a:latin typeface="Anton"/>
              <a:ea typeface="Anton"/>
              <a:cs typeface="Anton"/>
              <a:sym typeface="Anton"/>
            </a:endParaRPr>
          </a:p>
        </p:txBody>
      </p:sp>
      <p:sp>
        <p:nvSpPr>
          <p:cNvPr id="7837" name="Google Shape;7837;p198"/>
          <p:cNvSpPr/>
          <p:nvPr/>
        </p:nvSpPr>
        <p:spPr>
          <a:xfrm>
            <a:off x="6304450" y="4319200"/>
            <a:ext cx="440100" cy="1803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8" name="Google Shape;7838;p198"/>
          <p:cNvGrpSpPr/>
          <p:nvPr/>
        </p:nvGrpSpPr>
        <p:grpSpPr>
          <a:xfrm>
            <a:off x="65554" y="43165"/>
            <a:ext cx="943604" cy="866473"/>
            <a:chOff x="5906100" y="3548609"/>
            <a:chExt cx="2523006" cy="801325"/>
          </a:xfrm>
        </p:grpSpPr>
        <p:grpSp>
          <p:nvGrpSpPr>
            <p:cNvPr id="7839" name="Google Shape;7839;p198"/>
            <p:cNvGrpSpPr/>
            <p:nvPr/>
          </p:nvGrpSpPr>
          <p:grpSpPr>
            <a:xfrm>
              <a:off x="5906100" y="3548609"/>
              <a:ext cx="2523006" cy="801325"/>
              <a:chOff x="5906100" y="3548609"/>
              <a:chExt cx="2523006" cy="801325"/>
            </a:xfrm>
          </p:grpSpPr>
          <p:sp>
            <p:nvSpPr>
              <p:cNvPr id="7840" name="Google Shape;7840;p198"/>
              <p:cNvSpPr/>
              <p:nvPr/>
            </p:nvSpPr>
            <p:spPr>
              <a:xfrm>
                <a:off x="5906100" y="3548634"/>
                <a:ext cx="1398600" cy="8013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98"/>
              <p:cNvSpPr/>
              <p:nvPr/>
            </p:nvSpPr>
            <p:spPr>
              <a:xfrm>
                <a:off x="5906106" y="3548609"/>
                <a:ext cx="25230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198"/>
            <p:cNvGrpSpPr/>
            <p:nvPr/>
          </p:nvGrpSpPr>
          <p:grpSpPr>
            <a:xfrm>
              <a:off x="7513418" y="3636881"/>
              <a:ext cx="460032" cy="159600"/>
              <a:chOff x="7513418" y="3484481"/>
              <a:chExt cx="460032" cy="159600"/>
            </a:xfrm>
          </p:grpSpPr>
          <p:cxnSp>
            <p:nvCxnSpPr>
              <p:cNvPr id="7843" name="Google Shape;7843;p198"/>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cxnSp>
            <p:nvCxnSpPr>
              <p:cNvPr id="7844" name="Google Shape;7844;p198"/>
              <p:cNvCxnSpPr/>
              <p:nvPr/>
            </p:nvCxnSpPr>
            <p:spPr>
              <a:xfrm>
                <a:off x="7813850" y="3484481"/>
                <a:ext cx="159600" cy="15960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7845" name="Google Shape;7845;p198"/>
          <p:cNvGrpSpPr/>
          <p:nvPr/>
        </p:nvGrpSpPr>
        <p:grpSpPr>
          <a:xfrm>
            <a:off x="65557" y="2"/>
            <a:ext cx="859981" cy="1056603"/>
            <a:chOff x="6877802" y="754915"/>
            <a:chExt cx="1502413" cy="1845917"/>
          </a:xfrm>
        </p:grpSpPr>
        <p:sp>
          <p:nvSpPr>
            <p:cNvPr id="7846" name="Google Shape;7846;p198"/>
            <p:cNvSpPr/>
            <p:nvPr/>
          </p:nvSpPr>
          <p:spPr>
            <a:xfrm rot="-331471">
              <a:off x="7911572" y="759920"/>
              <a:ext cx="113176" cy="190938"/>
            </a:xfrm>
            <a:custGeom>
              <a:rect b="b" l="l" r="r" t="t"/>
              <a:pathLst>
                <a:path extrusionOk="0" h="9662" w="5727">
                  <a:moveTo>
                    <a:pt x="4780" y="0"/>
                  </a:moveTo>
                  <a:cubicBezTo>
                    <a:pt x="4565" y="0"/>
                    <a:pt x="4357" y="65"/>
                    <a:pt x="4246" y="160"/>
                  </a:cubicBezTo>
                  <a:cubicBezTo>
                    <a:pt x="4242" y="160"/>
                    <a:pt x="4242" y="164"/>
                    <a:pt x="4242" y="164"/>
                  </a:cubicBezTo>
                  <a:cubicBezTo>
                    <a:pt x="3664" y="674"/>
                    <a:pt x="2897" y="3527"/>
                    <a:pt x="2224" y="5253"/>
                  </a:cubicBezTo>
                  <a:cubicBezTo>
                    <a:pt x="1552" y="6979"/>
                    <a:pt x="490" y="6688"/>
                    <a:pt x="237" y="7763"/>
                  </a:cubicBezTo>
                  <a:cubicBezTo>
                    <a:pt x="1" y="8772"/>
                    <a:pt x="1366" y="9661"/>
                    <a:pt x="2269" y="9661"/>
                  </a:cubicBezTo>
                  <a:cubicBezTo>
                    <a:pt x="2333" y="9661"/>
                    <a:pt x="2393" y="9657"/>
                    <a:pt x="2451" y="9648"/>
                  </a:cubicBezTo>
                  <a:cubicBezTo>
                    <a:pt x="3192" y="9528"/>
                    <a:pt x="3287" y="9151"/>
                    <a:pt x="3360" y="8294"/>
                  </a:cubicBezTo>
                  <a:cubicBezTo>
                    <a:pt x="3372" y="8131"/>
                    <a:pt x="3381" y="7947"/>
                    <a:pt x="3398" y="7742"/>
                  </a:cubicBezTo>
                  <a:cubicBezTo>
                    <a:pt x="3492" y="6495"/>
                    <a:pt x="4683" y="2965"/>
                    <a:pt x="5356" y="1239"/>
                  </a:cubicBezTo>
                  <a:cubicBezTo>
                    <a:pt x="5726" y="297"/>
                    <a:pt x="5238" y="0"/>
                    <a:pt x="4780" y="0"/>
                  </a:cubicBezTo>
                  <a:close/>
                </a:path>
              </a:pathLst>
            </a:custGeom>
            <a:solidFill>
              <a:srgbClr val="824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98"/>
            <p:cNvSpPr/>
            <p:nvPr/>
          </p:nvSpPr>
          <p:spPr>
            <a:xfrm rot="-331471">
              <a:off x="7911791" y="764463"/>
              <a:ext cx="83928" cy="187796"/>
            </a:xfrm>
            <a:custGeom>
              <a:rect b="b" l="l" r="r" t="t"/>
              <a:pathLst>
                <a:path extrusionOk="0" h="9503" w="4247">
                  <a:moveTo>
                    <a:pt x="4246" y="1"/>
                  </a:moveTo>
                  <a:cubicBezTo>
                    <a:pt x="4242" y="1"/>
                    <a:pt x="4242" y="5"/>
                    <a:pt x="4242" y="5"/>
                  </a:cubicBezTo>
                  <a:cubicBezTo>
                    <a:pt x="3664" y="515"/>
                    <a:pt x="2897" y="3368"/>
                    <a:pt x="2224" y="5094"/>
                  </a:cubicBezTo>
                  <a:cubicBezTo>
                    <a:pt x="1552" y="6820"/>
                    <a:pt x="490" y="6529"/>
                    <a:pt x="237" y="7604"/>
                  </a:cubicBezTo>
                  <a:cubicBezTo>
                    <a:pt x="1" y="8613"/>
                    <a:pt x="1366" y="9502"/>
                    <a:pt x="2269" y="9502"/>
                  </a:cubicBezTo>
                  <a:cubicBezTo>
                    <a:pt x="2333" y="9502"/>
                    <a:pt x="2393" y="9498"/>
                    <a:pt x="2451" y="9489"/>
                  </a:cubicBezTo>
                  <a:cubicBezTo>
                    <a:pt x="3192" y="9369"/>
                    <a:pt x="3287" y="8992"/>
                    <a:pt x="3360" y="8135"/>
                  </a:cubicBezTo>
                  <a:cubicBezTo>
                    <a:pt x="3347" y="8135"/>
                    <a:pt x="3334" y="8139"/>
                    <a:pt x="3317" y="8144"/>
                  </a:cubicBezTo>
                  <a:cubicBezTo>
                    <a:pt x="3179" y="8166"/>
                    <a:pt x="3034" y="8181"/>
                    <a:pt x="2893" y="8181"/>
                  </a:cubicBezTo>
                  <a:cubicBezTo>
                    <a:pt x="2519" y="8181"/>
                    <a:pt x="2166" y="8077"/>
                    <a:pt x="2010" y="7733"/>
                  </a:cubicBezTo>
                  <a:cubicBezTo>
                    <a:pt x="1758" y="7184"/>
                    <a:pt x="2173" y="6452"/>
                    <a:pt x="2494" y="5843"/>
                  </a:cubicBezTo>
                  <a:cubicBezTo>
                    <a:pt x="3103" y="4678"/>
                    <a:pt x="4246" y="1260"/>
                    <a:pt x="4246" y="1"/>
                  </a:cubicBezTo>
                  <a:close/>
                </a:path>
              </a:pathLst>
            </a:custGeom>
            <a:solidFill>
              <a:srgbClr val="713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98"/>
            <p:cNvSpPr/>
            <p:nvPr/>
          </p:nvSpPr>
          <p:spPr>
            <a:xfrm rot="-331471">
              <a:off x="7967555" y="770926"/>
              <a:ext cx="46579" cy="130151"/>
            </a:xfrm>
            <a:custGeom>
              <a:rect b="b" l="l" r="r" t="t"/>
              <a:pathLst>
                <a:path extrusionOk="0" h="6586" w="2357">
                  <a:moveTo>
                    <a:pt x="1906" y="1"/>
                  </a:moveTo>
                  <a:cubicBezTo>
                    <a:pt x="1583" y="1"/>
                    <a:pt x="1478" y="794"/>
                    <a:pt x="1436" y="1021"/>
                  </a:cubicBezTo>
                  <a:cubicBezTo>
                    <a:pt x="1389" y="1270"/>
                    <a:pt x="1299" y="1510"/>
                    <a:pt x="1226" y="1749"/>
                  </a:cubicBezTo>
                  <a:cubicBezTo>
                    <a:pt x="1050" y="2328"/>
                    <a:pt x="155" y="5022"/>
                    <a:pt x="78" y="5609"/>
                  </a:cubicBezTo>
                  <a:cubicBezTo>
                    <a:pt x="31" y="5930"/>
                    <a:pt x="1" y="6260"/>
                    <a:pt x="1" y="6586"/>
                  </a:cubicBezTo>
                  <a:cubicBezTo>
                    <a:pt x="249" y="6363"/>
                    <a:pt x="305" y="5977"/>
                    <a:pt x="356" y="5639"/>
                  </a:cubicBezTo>
                  <a:cubicBezTo>
                    <a:pt x="480" y="4876"/>
                    <a:pt x="1530" y="2015"/>
                    <a:pt x="1855" y="1295"/>
                  </a:cubicBezTo>
                  <a:cubicBezTo>
                    <a:pt x="1980" y="1030"/>
                    <a:pt x="2357" y="203"/>
                    <a:pt x="2022" y="32"/>
                  </a:cubicBezTo>
                  <a:cubicBezTo>
                    <a:pt x="1981" y="10"/>
                    <a:pt x="1942" y="1"/>
                    <a:pt x="1906" y="1"/>
                  </a:cubicBezTo>
                  <a:close/>
                </a:path>
              </a:pathLst>
            </a:custGeom>
            <a:solidFill>
              <a:srgbClr val="C29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98"/>
            <p:cNvSpPr/>
            <p:nvPr/>
          </p:nvSpPr>
          <p:spPr>
            <a:xfrm rot="-331471">
              <a:off x="6953788" y="895919"/>
              <a:ext cx="1350442" cy="1643727"/>
            </a:xfrm>
            <a:custGeom>
              <a:rect b="b" l="l" r="r" t="t"/>
              <a:pathLst>
                <a:path extrusionOk="0" h="83177" w="68336">
                  <a:moveTo>
                    <a:pt x="49130" y="1"/>
                  </a:moveTo>
                  <a:cubicBezTo>
                    <a:pt x="45380" y="1"/>
                    <a:pt x="42722" y="1549"/>
                    <a:pt x="40767" y="3520"/>
                  </a:cubicBezTo>
                  <a:cubicBezTo>
                    <a:pt x="40218" y="4072"/>
                    <a:pt x="39713" y="4668"/>
                    <a:pt x="39259" y="5302"/>
                  </a:cubicBezTo>
                  <a:cubicBezTo>
                    <a:pt x="35824" y="10052"/>
                    <a:pt x="35579" y="12280"/>
                    <a:pt x="25243" y="21755"/>
                  </a:cubicBezTo>
                  <a:cubicBezTo>
                    <a:pt x="14757" y="31371"/>
                    <a:pt x="0" y="42474"/>
                    <a:pt x="2729" y="58490"/>
                  </a:cubicBezTo>
                  <a:cubicBezTo>
                    <a:pt x="4464" y="68694"/>
                    <a:pt x="12208" y="75316"/>
                    <a:pt x="16788" y="77501"/>
                  </a:cubicBezTo>
                  <a:cubicBezTo>
                    <a:pt x="22366" y="81052"/>
                    <a:pt x="28952" y="83177"/>
                    <a:pt x="35521" y="83177"/>
                  </a:cubicBezTo>
                  <a:cubicBezTo>
                    <a:pt x="39832" y="83177"/>
                    <a:pt x="44136" y="82262"/>
                    <a:pt x="48143" y="80233"/>
                  </a:cubicBezTo>
                  <a:cubicBezTo>
                    <a:pt x="64138" y="72138"/>
                    <a:pt x="68336" y="52566"/>
                    <a:pt x="65710" y="36593"/>
                  </a:cubicBezTo>
                  <a:cubicBezTo>
                    <a:pt x="65461" y="35085"/>
                    <a:pt x="65269" y="33672"/>
                    <a:pt x="65161" y="32348"/>
                  </a:cubicBezTo>
                  <a:cubicBezTo>
                    <a:pt x="64395" y="22616"/>
                    <a:pt x="65119" y="18551"/>
                    <a:pt x="64677" y="12815"/>
                  </a:cubicBezTo>
                  <a:cubicBezTo>
                    <a:pt x="64502" y="10541"/>
                    <a:pt x="61640" y="2822"/>
                    <a:pt x="53540" y="633"/>
                  </a:cubicBezTo>
                  <a:cubicBezTo>
                    <a:pt x="51922" y="195"/>
                    <a:pt x="50458" y="1"/>
                    <a:pt x="49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98"/>
            <p:cNvSpPr/>
            <p:nvPr/>
          </p:nvSpPr>
          <p:spPr>
            <a:xfrm rot="-331471">
              <a:off x="7011652" y="951757"/>
              <a:ext cx="1243945" cy="1523852"/>
            </a:xfrm>
            <a:custGeom>
              <a:rect b="b" l="l" r="r" t="t"/>
              <a:pathLst>
                <a:path extrusionOk="0" h="77111" w="62947">
                  <a:moveTo>
                    <a:pt x="46415" y="0"/>
                  </a:moveTo>
                  <a:cubicBezTo>
                    <a:pt x="42938" y="0"/>
                    <a:pt x="40391" y="1495"/>
                    <a:pt x="38518" y="3374"/>
                  </a:cubicBezTo>
                  <a:cubicBezTo>
                    <a:pt x="38000" y="3892"/>
                    <a:pt x="37520" y="4453"/>
                    <a:pt x="37087" y="5049"/>
                  </a:cubicBezTo>
                  <a:cubicBezTo>
                    <a:pt x="33815" y="9504"/>
                    <a:pt x="33733" y="11551"/>
                    <a:pt x="24048" y="20435"/>
                  </a:cubicBezTo>
                  <a:cubicBezTo>
                    <a:pt x="14753" y="28959"/>
                    <a:pt x="0" y="40272"/>
                    <a:pt x="2695" y="54652"/>
                  </a:cubicBezTo>
                  <a:cubicBezTo>
                    <a:pt x="4524" y="64410"/>
                    <a:pt x="11823" y="70634"/>
                    <a:pt x="15922" y="72501"/>
                  </a:cubicBezTo>
                  <a:cubicBezTo>
                    <a:pt x="20661" y="75458"/>
                    <a:pt x="26337" y="77111"/>
                    <a:pt x="31897" y="77111"/>
                  </a:cubicBezTo>
                  <a:cubicBezTo>
                    <a:pt x="36245" y="77111"/>
                    <a:pt x="40521" y="76101"/>
                    <a:pt x="44224" y="73915"/>
                  </a:cubicBezTo>
                  <a:cubicBezTo>
                    <a:pt x="57820" y="65883"/>
                    <a:pt x="62947" y="49199"/>
                    <a:pt x="60505" y="33795"/>
                  </a:cubicBezTo>
                  <a:cubicBezTo>
                    <a:pt x="60287" y="32425"/>
                    <a:pt x="60098" y="31105"/>
                    <a:pt x="59983" y="29893"/>
                  </a:cubicBezTo>
                  <a:cubicBezTo>
                    <a:pt x="59152" y="20992"/>
                    <a:pt x="59854" y="17248"/>
                    <a:pt x="59670" y="11907"/>
                  </a:cubicBezTo>
                  <a:cubicBezTo>
                    <a:pt x="59597" y="9791"/>
                    <a:pt x="57503" y="2543"/>
                    <a:pt x="50268" y="555"/>
                  </a:cubicBezTo>
                  <a:cubicBezTo>
                    <a:pt x="48871" y="171"/>
                    <a:pt x="47590" y="0"/>
                    <a:pt x="46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98"/>
            <p:cNvSpPr/>
            <p:nvPr/>
          </p:nvSpPr>
          <p:spPr>
            <a:xfrm rot="-331471">
              <a:off x="7090947" y="1006288"/>
              <a:ext cx="1108261" cy="1408146"/>
            </a:xfrm>
            <a:custGeom>
              <a:rect b="b" l="l" r="r" t="t"/>
              <a:pathLst>
                <a:path extrusionOk="0" h="71256" w="56081">
                  <a:moveTo>
                    <a:pt x="42170" y="1"/>
                  </a:moveTo>
                  <a:cubicBezTo>
                    <a:pt x="39005" y="1"/>
                    <a:pt x="36642" y="1427"/>
                    <a:pt x="34899" y="3209"/>
                  </a:cubicBezTo>
                  <a:cubicBezTo>
                    <a:pt x="34423" y="3702"/>
                    <a:pt x="33982" y="4224"/>
                    <a:pt x="33580" y="4781"/>
                  </a:cubicBezTo>
                  <a:cubicBezTo>
                    <a:pt x="30555" y="8941"/>
                    <a:pt x="30538" y="10825"/>
                    <a:pt x="21654" y="19131"/>
                  </a:cubicBezTo>
                  <a:cubicBezTo>
                    <a:pt x="12449" y="27741"/>
                    <a:pt x="1" y="37452"/>
                    <a:pt x="1706" y="50893"/>
                  </a:cubicBezTo>
                  <a:cubicBezTo>
                    <a:pt x="2858" y="59996"/>
                    <a:pt x="9986" y="65684"/>
                    <a:pt x="13631" y="67291"/>
                  </a:cubicBezTo>
                  <a:cubicBezTo>
                    <a:pt x="15638" y="68667"/>
                    <a:pt x="20769" y="71255"/>
                    <a:pt x="27106" y="71255"/>
                  </a:cubicBezTo>
                  <a:cubicBezTo>
                    <a:pt x="30791" y="71255"/>
                    <a:pt x="34883" y="70380"/>
                    <a:pt x="39007" y="67882"/>
                  </a:cubicBezTo>
                  <a:cubicBezTo>
                    <a:pt x="51416" y="60369"/>
                    <a:pt x="56081" y="45188"/>
                    <a:pt x="54136" y="31031"/>
                  </a:cubicBezTo>
                  <a:cubicBezTo>
                    <a:pt x="53961" y="29767"/>
                    <a:pt x="53794" y="28555"/>
                    <a:pt x="53686" y="27450"/>
                  </a:cubicBezTo>
                  <a:cubicBezTo>
                    <a:pt x="52915" y="19298"/>
                    <a:pt x="53579" y="15863"/>
                    <a:pt x="53532" y="10937"/>
                  </a:cubicBezTo>
                  <a:cubicBezTo>
                    <a:pt x="53515" y="8979"/>
                    <a:pt x="51892" y="2263"/>
                    <a:pt x="45483" y="481"/>
                  </a:cubicBezTo>
                  <a:cubicBezTo>
                    <a:pt x="44292" y="149"/>
                    <a:pt x="43189" y="1"/>
                    <a:pt x="42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98"/>
            <p:cNvSpPr/>
            <p:nvPr/>
          </p:nvSpPr>
          <p:spPr>
            <a:xfrm rot="-331471">
              <a:off x="7092235" y="1068133"/>
              <a:ext cx="1036289" cy="1254637"/>
            </a:xfrm>
            <a:custGeom>
              <a:rect b="b" l="l" r="r" t="t"/>
              <a:pathLst>
                <a:path extrusionOk="0" h="63488" w="52439">
                  <a:moveTo>
                    <a:pt x="43964" y="1"/>
                  </a:moveTo>
                  <a:cubicBezTo>
                    <a:pt x="39823" y="1"/>
                    <a:pt x="35671" y="3924"/>
                    <a:pt x="33498" y="7026"/>
                  </a:cubicBezTo>
                  <a:cubicBezTo>
                    <a:pt x="31557" y="9793"/>
                    <a:pt x="29977" y="12757"/>
                    <a:pt x="28126" y="15298"/>
                  </a:cubicBezTo>
                  <a:cubicBezTo>
                    <a:pt x="23487" y="21650"/>
                    <a:pt x="13939" y="25522"/>
                    <a:pt x="8983" y="32436"/>
                  </a:cubicBezTo>
                  <a:cubicBezTo>
                    <a:pt x="1" y="44961"/>
                    <a:pt x="9163" y="63449"/>
                    <a:pt x="24738" y="63487"/>
                  </a:cubicBezTo>
                  <a:cubicBezTo>
                    <a:pt x="24759" y="63487"/>
                    <a:pt x="24780" y="63487"/>
                    <a:pt x="24801" y="63487"/>
                  </a:cubicBezTo>
                  <a:cubicBezTo>
                    <a:pt x="41740" y="63487"/>
                    <a:pt x="52438" y="44561"/>
                    <a:pt x="51566" y="29266"/>
                  </a:cubicBezTo>
                  <a:cubicBezTo>
                    <a:pt x="51557" y="29095"/>
                    <a:pt x="51544" y="28928"/>
                    <a:pt x="51536" y="28756"/>
                  </a:cubicBezTo>
                  <a:cubicBezTo>
                    <a:pt x="51184" y="23274"/>
                    <a:pt x="51206" y="17756"/>
                    <a:pt x="50598" y="12295"/>
                  </a:cubicBezTo>
                  <a:cubicBezTo>
                    <a:pt x="50156" y="8345"/>
                    <a:pt x="49801" y="417"/>
                    <a:pt x="44442" y="18"/>
                  </a:cubicBezTo>
                  <a:cubicBezTo>
                    <a:pt x="44283" y="6"/>
                    <a:pt x="44123" y="1"/>
                    <a:pt x="43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98"/>
            <p:cNvSpPr/>
            <p:nvPr/>
          </p:nvSpPr>
          <p:spPr>
            <a:xfrm rot="-331471">
              <a:off x="7321104" y="1475462"/>
              <a:ext cx="713776" cy="749308"/>
            </a:xfrm>
            <a:custGeom>
              <a:rect b="b" l="l" r="r" t="t"/>
              <a:pathLst>
                <a:path extrusionOk="0" h="37917" w="36119">
                  <a:moveTo>
                    <a:pt x="23265" y="0"/>
                  </a:moveTo>
                  <a:cubicBezTo>
                    <a:pt x="21451" y="0"/>
                    <a:pt x="19553" y="461"/>
                    <a:pt x="17666" y="1285"/>
                  </a:cubicBezTo>
                  <a:cubicBezTo>
                    <a:pt x="11977" y="3774"/>
                    <a:pt x="6400" y="9573"/>
                    <a:pt x="3624" y="15977"/>
                  </a:cubicBezTo>
                  <a:cubicBezTo>
                    <a:pt x="0" y="24339"/>
                    <a:pt x="3371" y="33685"/>
                    <a:pt x="11150" y="36859"/>
                  </a:cubicBezTo>
                  <a:cubicBezTo>
                    <a:pt x="12910" y="37577"/>
                    <a:pt x="14745" y="37917"/>
                    <a:pt x="16572" y="37917"/>
                  </a:cubicBezTo>
                  <a:cubicBezTo>
                    <a:pt x="22823" y="37917"/>
                    <a:pt x="28990" y="33940"/>
                    <a:pt x="31797" y="27470"/>
                  </a:cubicBezTo>
                  <a:cubicBezTo>
                    <a:pt x="36119" y="17498"/>
                    <a:pt x="34615" y="3851"/>
                    <a:pt x="26837" y="677"/>
                  </a:cubicBezTo>
                  <a:cubicBezTo>
                    <a:pt x="25706" y="216"/>
                    <a:pt x="24505" y="0"/>
                    <a:pt x="23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98"/>
            <p:cNvSpPr/>
            <p:nvPr/>
          </p:nvSpPr>
          <p:spPr>
            <a:xfrm rot="-331471">
              <a:off x="7322524" y="1504889"/>
              <a:ext cx="628366" cy="723934"/>
            </a:xfrm>
            <a:custGeom>
              <a:rect b="b" l="l" r="r" t="t"/>
              <a:pathLst>
                <a:path extrusionOk="0" h="36633" w="31797">
                  <a:moveTo>
                    <a:pt x="17666" y="1"/>
                  </a:moveTo>
                  <a:cubicBezTo>
                    <a:pt x="11977" y="2490"/>
                    <a:pt x="6400" y="8289"/>
                    <a:pt x="3624" y="14693"/>
                  </a:cubicBezTo>
                  <a:cubicBezTo>
                    <a:pt x="0" y="23055"/>
                    <a:pt x="3371" y="32401"/>
                    <a:pt x="11150" y="35575"/>
                  </a:cubicBezTo>
                  <a:cubicBezTo>
                    <a:pt x="12910" y="36293"/>
                    <a:pt x="14745" y="36633"/>
                    <a:pt x="16572" y="36633"/>
                  </a:cubicBezTo>
                  <a:cubicBezTo>
                    <a:pt x="22823" y="36633"/>
                    <a:pt x="28990" y="32656"/>
                    <a:pt x="31797" y="26186"/>
                  </a:cubicBezTo>
                  <a:lnTo>
                    <a:pt x="31797" y="26186"/>
                  </a:lnTo>
                  <a:cubicBezTo>
                    <a:pt x="28790" y="30402"/>
                    <a:pt x="23424" y="33400"/>
                    <a:pt x="18543" y="33400"/>
                  </a:cubicBezTo>
                  <a:cubicBezTo>
                    <a:pt x="17061" y="33400"/>
                    <a:pt x="15624" y="33124"/>
                    <a:pt x="14311" y="32521"/>
                  </a:cubicBezTo>
                  <a:cubicBezTo>
                    <a:pt x="8679" y="29934"/>
                    <a:pt x="5153" y="22339"/>
                    <a:pt x="7518" y="14102"/>
                  </a:cubicBezTo>
                  <a:cubicBezTo>
                    <a:pt x="8833" y="9523"/>
                    <a:pt x="11497" y="3852"/>
                    <a:pt x="17666" y="1"/>
                  </a:cubicBezTo>
                  <a:close/>
                </a:path>
              </a:pathLst>
            </a:custGeom>
            <a:solidFill>
              <a:srgbClr val="604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98"/>
            <p:cNvSpPr/>
            <p:nvPr/>
          </p:nvSpPr>
          <p:spPr>
            <a:xfrm rot="-331471">
              <a:off x="7414000" y="1571848"/>
              <a:ext cx="553014" cy="491199"/>
            </a:xfrm>
            <a:custGeom>
              <a:rect b="b" l="l" r="r" t="t"/>
              <a:pathLst>
                <a:path extrusionOk="0" h="24856" w="27984">
                  <a:moveTo>
                    <a:pt x="17361" y="0"/>
                  </a:moveTo>
                  <a:cubicBezTo>
                    <a:pt x="9067" y="0"/>
                    <a:pt x="1" y="16366"/>
                    <a:pt x="10761" y="22884"/>
                  </a:cubicBezTo>
                  <a:cubicBezTo>
                    <a:pt x="13032" y="24259"/>
                    <a:pt x="15047" y="24855"/>
                    <a:pt x="16801" y="24855"/>
                  </a:cubicBezTo>
                  <a:cubicBezTo>
                    <a:pt x="25903" y="24855"/>
                    <a:pt x="27983" y="8817"/>
                    <a:pt x="22262" y="2374"/>
                  </a:cubicBezTo>
                  <a:cubicBezTo>
                    <a:pt x="20787" y="712"/>
                    <a:pt x="19091" y="0"/>
                    <a:pt x="173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98"/>
            <p:cNvSpPr/>
            <p:nvPr/>
          </p:nvSpPr>
          <p:spPr>
            <a:xfrm rot="-331471">
              <a:off x="7629407" y="1588852"/>
              <a:ext cx="265302" cy="219218"/>
            </a:xfrm>
            <a:custGeom>
              <a:rect b="b" l="l" r="r" t="t"/>
              <a:pathLst>
                <a:path extrusionOk="0" h="11093" w="13425">
                  <a:moveTo>
                    <a:pt x="8528" y="1"/>
                  </a:moveTo>
                  <a:cubicBezTo>
                    <a:pt x="8451" y="1"/>
                    <a:pt x="8372" y="3"/>
                    <a:pt x="8289" y="6"/>
                  </a:cubicBezTo>
                  <a:cubicBezTo>
                    <a:pt x="8229" y="11"/>
                    <a:pt x="8178" y="15"/>
                    <a:pt x="8122" y="19"/>
                  </a:cubicBezTo>
                  <a:cubicBezTo>
                    <a:pt x="4515" y="375"/>
                    <a:pt x="0" y="5849"/>
                    <a:pt x="43" y="9353"/>
                  </a:cubicBezTo>
                  <a:cubicBezTo>
                    <a:pt x="58" y="10632"/>
                    <a:pt x="451" y="11093"/>
                    <a:pt x="1027" y="11093"/>
                  </a:cubicBezTo>
                  <a:cubicBezTo>
                    <a:pt x="1995" y="11093"/>
                    <a:pt x="3480" y="9792"/>
                    <a:pt x="4554" y="8882"/>
                  </a:cubicBezTo>
                  <a:cubicBezTo>
                    <a:pt x="5764" y="7853"/>
                    <a:pt x="13424" y="1"/>
                    <a:pt x="8528" y="1"/>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7" name="Google Shape;7857;p198"/>
          <p:cNvSpPr txBox="1"/>
          <p:nvPr/>
        </p:nvSpPr>
        <p:spPr>
          <a:xfrm>
            <a:off x="1263575" y="243575"/>
            <a:ext cx="35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1"/>
              </a:solidFill>
              <a:latin typeface="Anton"/>
              <a:ea typeface="Anton"/>
              <a:cs typeface="Anton"/>
              <a:sym typeface="Anton"/>
            </a:endParaRPr>
          </a:p>
        </p:txBody>
      </p:sp>
      <p:sp>
        <p:nvSpPr>
          <p:cNvPr id="7858" name="Google Shape;7858;p198"/>
          <p:cNvSpPr txBox="1"/>
          <p:nvPr/>
        </p:nvSpPr>
        <p:spPr>
          <a:xfrm>
            <a:off x="7610350" y="808700"/>
            <a:ext cx="8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Anton"/>
                <a:ea typeface="Anton"/>
                <a:cs typeface="Anton"/>
                <a:sym typeface="Anton"/>
              </a:rPr>
              <a:t>$1.55</a:t>
            </a:r>
            <a:endParaRPr>
              <a:solidFill>
                <a:schemeClr val="lt2"/>
              </a:solidFill>
              <a:latin typeface="Anton"/>
              <a:ea typeface="Anton"/>
              <a:cs typeface="Anton"/>
              <a:sym typeface="Anton"/>
            </a:endParaRPr>
          </a:p>
        </p:txBody>
      </p:sp>
      <p:sp>
        <p:nvSpPr>
          <p:cNvPr id="7859" name="Google Shape;7859;p198"/>
          <p:cNvSpPr txBox="1"/>
          <p:nvPr/>
        </p:nvSpPr>
        <p:spPr>
          <a:xfrm>
            <a:off x="8292750" y="1256850"/>
            <a:ext cx="7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9611E"/>
                </a:solidFill>
                <a:latin typeface="Anton"/>
                <a:ea typeface="Anton"/>
                <a:cs typeface="Anton"/>
                <a:sym typeface="Anton"/>
              </a:rPr>
              <a:t>$1.40</a:t>
            </a:r>
            <a:endParaRPr>
              <a:solidFill>
                <a:srgbClr val="39611E"/>
              </a:solidFill>
              <a:latin typeface="Anton"/>
              <a:ea typeface="Anton"/>
              <a:cs typeface="Anton"/>
              <a:sym typeface="Anton"/>
            </a:endParaRPr>
          </a:p>
        </p:txBody>
      </p:sp>
      <p:sp>
        <p:nvSpPr>
          <p:cNvPr id="7860" name="Google Shape;7860;p198"/>
          <p:cNvSpPr txBox="1"/>
          <p:nvPr/>
        </p:nvSpPr>
        <p:spPr>
          <a:xfrm>
            <a:off x="8292750" y="1705000"/>
            <a:ext cx="5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3C47D"/>
                </a:solidFill>
                <a:latin typeface="Anton"/>
                <a:ea typeface="Anton"/>
                <a:cs typeface="Anton"/>
                <a:sym typeface="Anton"/>
              </a:rPr>
              <a:t>$1.35</a:t>
            </a:r>
            <a:endParaRPr>
              <a:solidFill>
                <a:srgbClr val="93C47D"/>
              </a:solidFill>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4" name="Shape 7864"/>
        <p:cNvGrpSpPr/>
        <p:nvPr/>
      </p:nvGrpSpPr>
      <p:grpSpPr>
        <a:xfrm>
          <a:off x="0" y="0"/>
          <a:ext cx="0" cy="0"/>
          <a:chOff x="0" y="0"/>
          <a:chExt cx="0" cy="0"/>
        </a:xfrm>
      </p:grpSpPr>
      <p:sp>
        <p:nvSpPr>
          <p:cNvPr id="7865" name="Google Shape;7865;p199"/>
          <p:cNvSpPr txBox="1"/>
          <p:nvPr>
            <p:ph idx="1" type="subTitle"/>
          </p:nvPr>
        </p:nvSpPr>
        <p:spPr>
          <a:xfrm>
            <a:off x="1523150" y="1672175"/>
            <a:ext cx="5259900" cy="174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6" name="Google Shape;7866;p199"/>
          <p:cNvGrpSpPr/>
          <p:nvPr/>
        </p:nvGrpSpPr>
        <p:grpSpPr>
          <a:xfrm>
            <a:off x="6276426" y="3412475"/>
            <a:ext cx="2523005" cy="1412425"/>
            <a:chOff x="5906101" y="3548609"/>
            <a:chExt cx="2523005" cy="1412425"/>
          </a:xfrm>
        </p:grpSpPr>
        <p:grpSp>
          <p:nvGrpSpPr>
            <p:cNvPr id="7867" name="Google Shape;7867;p199"/>
            <p:cNvGrpSpPr/>
            <p:nvPr/>
          </p:nvGrpSpPr>
          <p:grpSpPr>
            <a:xfrm>
              <a:off x="5906101" y="3548609"/>
              <a:ext cx="2523005" cy="1412425"/>
              <a:chOff x="5906101" y="3548609"/>
              <a:chExt cx="2523005" cy="1412425"/>
            </a:xfrm>
          </p:grpSpPr>
          <p:sp>
            <p:nvSpPr>
              <p:cNvPr id="7868" name="Google Shape;7868;p199"/>
              <p:cNvSpPr/>
              <p:nvPr/>
            </p:nvSpPr>
            <p:spPr>
              <a:xfrm>
                <a:off x="5906101" y="3548634"/>
                <a:ext cx="2523000" cy="14124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99"/>
              <p:cNvSpPr/>
              <p:nvPr/>
            </p:nvSpPr>
            <p:spPr>
              <a:xfrm>
                <a:off x="5906106" y="3548609"/>
                <a:ext cx="25230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199"/>
            <p:cNvGrpSpPr/>
            <p:nvPr/>
          </p:nvGrpSpPr>
          <p:grpSpPr>
            <a:xfrm>
              <a:off x="7513418" y="3636824"/>
              <a:ext cx="760229" cy="159694"/>
              <a:chOff x="7513418" y="3484424"/>
              <a:chExt cx="760229" cy="159694"/>
            </a:xfrm>
          </p:grpSpPr>
          <p:cxnSp>
            <p:nvCxnSpPr>
              <p:cNvPr id="7871" name="Google Shape;7871;p199"/>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872" name="Google Shape;7872;p199"/>
              <p:cNvGrpSpPr/>
              <p:nvPr/>
            </p:nvGrpSpPr>
            <p:grpSpPr>
              <a:xfrm>
                <a:off x="7813850" y="3484481"/>
                <a:ext cx="159637" cy="159637"/>
                <a:chOff x="3492150" y="2030125"/>
                <a:chExt cx="96300" cy="96300"/>
              </a:xfrm>
            </p:grpSpPr>
            <p:cxnSp>
              <p:nvCxnSpPr>
                <p:cNvPr id="7873" name="Google Shape;7873;p199"/>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874" name="Google Shape;7874;p199"/>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875" name="Google Shape;7875;p199"/>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76" name="Google Shape;7876;p199"/>
          <p:cNvSpPr/>
          <p:nvPr/>
        </p:nvSpPr>
        <p:spPr>
          <a:xfrm>
            <a:off x="6901688" y="1616000"/>
            <a:ext cx="1502400" cy="15024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7" name="Google Shape;7877;p199"/>
          <p:cNvPicPr preferRelativeResize="0"/>
          <p:nvPr/>
        </p:nvPicPr>
        <p:blipFill>
          <a:blip r:embed="rId3">
            <a:alphaModFix/>
          </a:blip>
          <a:stretch>
            <a:fillRect/>
          </a:stretch>
        </p:blipFill>
        <p:spPr>
          <a:xfrm>
            <a:off x="1523151" y="168500"/>
            <a:ext cx="4587550" cy="4484450"/>
          </a:xfrm>
          <a:prstGeom prst="rect">
            <a:avLst/>
          </a:prstGeom>
          <a:noFill/>
          <a:ln>
            <a:noFill/>
          </a:ln>
        </p:spPr>
      </p:pic>
      <p:sp>
        <p:nvSpPr>
          <p:cNvPr id="7878" name="Google Shape;7878;p199"/>
          <p:cNvSpPr txBox="1"/>
          <p:nvPr/>
        </p:nvSpPr>
        <p:spPr>
          <a:xfrm>
            <a:off x="6553175" y="3821650"/>
            <a:ext cx="212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2"/>
                </a:solidFill>
                <a:latin typeface="Anton"/>
                <a:ea typeface="Anton"/>
                <a:cs typeface="Anton"/>
                <a:sym typeface="Anton"/>
              </a:rPr>
              <a:t>Costs compared by seasons</a:t>
            </a:r>
            <a:endParaRPr sz="2100">
              <a:solidFill>
                <a:schemeClr val="dk2"/>
              </a:solidFill>
              <a:latin typeface="Anton"/>
              <a:ea typeface="Anton"/>
              <a:cs typeface="Anton"/>
              <a:sym typeface="Anton"/>
            </a:endParaRPr>
          </a:p>
        </p:txBody>
      </p:sp>
      <p:pic>
        <p:nvPicPr>
          <p:cNvPr id="7879" name="Google Shape;7879;p199"/>
          <p:cNvPicPr preferRelativeResize="0"/>
          <p:nvPr/>
        </p:nvPicPr>
        <p:blipFill>
          <a:blip r:embed="rId4">
            <a:alphaModFix/>
          </a:blip>
          <a:stretch>
            <a:fillRect/>
          </a:stretch>
        </p:blipFill>
        <p:spPr>
          <a:xfrm>
            <a:off x="5979875" y="1004775"/>
            <a:ext cx="2424226" cy="2157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3" name="Shape 7883"/>
        <p:cNvGrpSpPr/>
        <p:nvPr/>
      </p:nvGrpSpPr>
      <p:grpSpPr>
        <a:xfrm>
          <a:off x="0" y="0"/>
          <a:ext cx="0" cy="0"/>
          <a:chOff x="0" y="0"/>
          <a:chExt cx="0" cy="0"/>
        </a:xfrm>
      </p:grpSpPr>
      <p:sp>
        <p:nvSpPr>
          <p:cNvPr id="7884" name="Google Shape;7884;p200"/>
          <p:cNvSpPr txBox="1"/>
          <p:nvPr>
            <p:ph type="title"/>
          </p:nvPr>
        </p:nvSpPr>
        <p:spPr>
          <a:xfrm>
            <a:off x="4714850" y="3209025"/>
            <a:ext cx="21612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SURPRISE!</a:t>
            </a:r>
            <a:endParaRPr>
              <a:solidFill>
                <a:schemeClr val="dk2"/>
              </a:solidFill>
            </a:endParaRPr>
          </a:p>
        </p:txBody>
      </p:sp>
      <p:sp>
        <p:nvSpPr>
          <p:cNvPr id="7885" name="Google Shape;7885;p200"/>
          <p:cNvSpPr txBox="1"/>
          <p:nvPr>
            <p:ph idx="1" type="subTitle"/>
          </p:nvPr>
        </p:nvSpPr>
        <p:spPr>
          <a:xfrm>
            <a:off x="1523150" y="1672175"/>
            <a:ext cx="5259900" cy="174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Anton"/>
                <a:ea typeface="Anton"/>
                <a:cs typeface="Anton"/>
                <a:sym typeface="Anton"/>
              </a:rPr>
              <a:t>RESULTS- THERE REALLY IS LITTLE FLUCTUATION BETWEEN THE RATIO BETWEEN DIFFERENT SEASONS’ COST </a:t>
            </a:r>
            <a:endParaRPr>
              <a:solidFill>
                <a:schemeClr val="dk2"/>
              </a:solidFill>
              <a:latin typeface="Anton"/>
              <a:ea typeface="Anton"/>
              <a:cs typeface="Anton"/>
              <a:sym typeface="Anton"/>
            </a:endParaRPr>
          </a:p>
          <a:p>
            <a:pPr indent="0" lvl="0" marL="0" rtl="0" algn="l">
              <a:spcBef>
                <a:spcPts val="0"/>
              </a:spcBef>
              <a:spcAft>
                <a:spcPts val="0"/>
              </a:spcAft>
              <a:buNone/>
            </a:pPr>
            <a:r>
              <a:rPr lang="en">
                <a:solidFill>
                  <a:schemeClr val="dk2"/>
                </a:solidFill>
                <a:latin typeface="Anton"/>
                <a:ea typeface="Anton"/>
                <a:cs typeface="Anton"/>
                <a:sym typeface="Anton"/>
              </a:rPr>
              <a:t>&amp;  TOTAL VOLUME</a:t>
            </a:r>
            <a:endParaRPr>
              <a:solidFill>
                <a:schemeClr val="dk2"/>
              </a:solidFill>
              <a:latin typeface="Anton"/>
              <a:ea typeface="Anton"/>
              <a:cs typeface="Anton"/>
              <a:sym typeface="Anton"/>
            </a:endParaRPr>
          </a:p>
        </p:txBody>
      </p:sp>
      <p:pic>
        <p:nvPicPr>
          <p:cNvPr id="7886" name="Google Shape;7886;p200"/>
          <p:cNvPicPr preferRelativeResize="0"/>
          <p:nvPr/>
        </p:nvPicPr>
        <p:blipFill>
          <a:blip r:embed="rId3">
            <a:alphaModFix/>
          </a:blip>
          <a:stretch>
            <a:fillRect/>
          </a:stretch>
        </p:blipFill>
        <p:spPr>
          <a:xfrm>
            <a:off x="6357774" y="152400"/>
            <a:ext cx="2633827" cy="2168153"/>
          </a:xfrm>
          <a:prstGeom prst="rect">
            <a:avLst/>
          </a:prstGeom>
          <a:noFill/>
          <a:ln>
            <a:noFill/>
          </a:ln>
        </p:spPr>
      </p:pic>
      <p:grpSp>
        <p:nvGrpSpPr>
          <p:cNvPr id="7887" name="Google Shape;7887;p200"/>
          <p:cNvGrpSpPr/>
          <p:nvPr/>
        </p:nvGrpSpPr>
        <p:grpSpPr>
          <a:xfrm>
            <a:off x="7058417" y="3737949"/>
            <a:ext cx="1830949" cy="1321750"/>
            <a:chOff x="5906106" y="3342255"/>
            <a:chExt cx="2523011" cy="1618800"/>
          </a:xfrm>
        </p:grpSpPr>
        <p:grpSp>
          <p:nvGrpSpPr>
            <p:cNvPr id="7888" name="Google Shape;7888;p200"/>
            <p:cNvGrpSpPr/>
            <p:nvPr/>
          </p:nvGrpSpPr>
          <p:grpSpPr>
            <a:xfrm>
              <a:off x="5906106" y="3342255"/>
              <a:ext cx="2523011" cy="1618800"/>
              <a:chOff x="5906106" y="3342255"/>
              <a:chExt cx="2523011" cy="1618800"/>
            </a:xfrm>
          </p:grpSpPr>
          <p:sp>
            <p:nvSpPr>
              <p:cNvPr id="7889" name="Google Shape;7889;p200"/>
              <p:cNvSpPr/>
              <p:nvPr/>
            </p:nvSpPr>
            <p:spPr>
              <a:xfrm>
                <a:off x="5906117" y="3342255"/>
                <a:ext cx="2523000" cy="1618800"/>
              </a:xfrm>
              <a:prstGeom prst="rect">
                <a:avLst/>
              </a:prstGeom>
              <a:solidFill>
                <a:schemeClr val="accent6"/>
              </a:solidFill>
              <a:ln cap="flat" cmpd="sng" w="9525">
                <a:solidFill>
                  <a:schemeClr val="dk1"/>
                </a:solidFill>
                <a:prstDash val="solid"/>
                <a:round/>
                <a:headEnd len="sm" w="sm" type="none"/>
                <a:tailEnd len="sm" w="sm" type="none"/>
              </a:ln>
              <a:effectLst>
                <a:outerShdw rotWithShape="0" algn="bl" dir="2880000" dist="952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Anton"/>
                    <a:ea typeface="Anton"/>
                    <a:cs typeface="Anton"/>
                    <a:sym typeface="Anton"/>
                  </a:rPr>
                  <a:t>Avocados grow in Mexico all year </a:t>
                </a:r>
                <a:endParaRPr>
                  <a:solidFill>
                    <a:schemeClr val="dk2"/>
                  </a:solidFill>
                  <a:latin typeface="Anton"/>
                  <a:ea typeface="Anton"/>
                  <a:cs typeface="Anton"/>
                  <a:sym typeface="Anton"/>
                </a:endParaRPr>
              </a:p>
            </p:txBody>
          </p:sp>
          <p:sp>
            <p:nvSpPr>
              <p:cNvPr id="7890" name="Google Shape;7890;p200"/>
              <p:cNvSpPr/>
              <p:nvPr/>
            </p:nvSpPr>
            <p:spPr>
              <a:xfrm>
                <a:off x="5906106" y="3342271"/>
                <a:ext cx="2523000" cy="33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200"/>
            <p:cNvGrpSpPr/>
            <p:nvPr/>
          </p:nvGrpSpPr>
          <p:grpSpPr>
            <a:xfrm>
              <a:off x="7513418" y="3636824"/>
              <a:ext cx="760229" cy="159694"/>
              <a:chOff x="7513418" y="3484424"/>
              <a:chExt cx="760229" cy="159694"/>
            </a:xfrm>
          </p:grpSpPr>
          <p:cxnSp>
            <p:nvCxnSpPr>
              <p:cNvPr id="7892" name="Google Shape;7892;p200"/>
              <p:cNvCxnSpPr/>
              <p:nvPr/>
            </p:nvCxnSpPr>
            <p:spPr>
              <a:xfrm>
                <a:off x="7513418" y="3644061"/>
                <a:ext cx="159600" cy="0"/>
              </a:xfrm>
              <a:prstGeom prst="straightConnector1">
                <a:avLst/>
              </a:prstGeom>
              <a:noFill/>
              <a:ln cap="flat" cmpd="sng" w="9525">
                <a:solidFill>
                  <a:schemeClr val="accent1"/>
                </a:solidFill>
                <a:prstDash val="solid"/>
                <a:round/>
                <a:headEnd len="med" w="med" type="none"/>
                <a:tailEnd len="med" w="med" type="none"/>
              </a:ln>
            </p:spPr>
          </p:cxnSp>
          <p:grpSp>
            <p:nvGrpSpPr>
              <p:cNvPr id="7893" name="Google Shape;7893;p200"/>
              <p:cNvGrpSpPr/>
              <p:nvPr/>
            </p:nvGrpSpPr>
            <p:grpSpPr>
              <a:xfrm>
                <a:off x="7813850" y="3484481"/>
                <a:ext cx="159637" cy="159637"/>
                <a:chOff x="3492150" y="2030125"/>
                <a:chExt cx="96300" cy="96300"/>
              </a:xfrm>
            </p:grpSpPr>
            <p:cxnSp>
              <p:nvCxnSpPr>
                <p:cNvPr id="7894" name="Google Shape;7894;p200"/>
                <p:cNvCxnSpPr/>
                <p:nvPr/>
              </p:nvCxnSpPr>
              <p:spPr>
                <a:xfrm>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cxnSp>
              <p:nvCxnSpPr>
                <p:cNvPr id="7895" name="Google Shape;7895;p200"/>
                <p:cNvCxnSpPr/>
                <p:nvPr/>
              </p:nvCxnSpPr>
              <p:spPr>
                <a:xfrm flipH="1">
                  <a:off x="3492150" y="2030125"/>
                  <a:ext cx="96300" cy="96300"/>
                </a:xfrm>
                <a:prstGeom prst="straightConnector1">
                  <a:avLst/>
                </a:prstGeom>
                <a:noFill/>
                <a:ln cap="flat" cmpd="sng" w="9525">
                  <a:solidFill>
                    <a:schemeClr val="accent1"/>
                  </a:solidFill>
                  <a:prstDash val="solid"/>
                  <a:round/>
                  <a:headEnd len="med" w="med" type="none"/>
                  <a:tailEnd len="med" w="med" type="none"/>
                </a:ln>
              </p:spPr>
            </p:cxnSp>
          </p:grpSp>
          <p:sp>
            <p:nvSpPr>
              <p:cNvPr id="7896" name="Google Shape;7896;p200"/>
              <p:cNvSpPr/>
              <p:nvPr/>
            </p:nvSpPr>
            <p:spPr>
              <a:xfrm>
                <a:off x="8114046" y="3484424"/>
                <a:ext cx="1596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0" name="Shape 7900"/>
        <p:cNvGrpSpPr/>
        <p:nvPr/>
      </p:nvGrpSpPr>
      <p:grpSpPr>
        <a:xfrm>
          <a:off x="0" y="0"/>
          <a:ext cx="0" cy="0"/>
          <a:chOff x="0" y="0"/>
          <a:chExt cx="0" cy="0"/>
        </a:xfrm>
      </p:grpSpPr>
      <p:sp>
        <p:nvSpPr>
          <p:cNvPr id="7901" name="Google Shape;7901;p201"/>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Independent T-Test </a:t>
            </a:r>
            <a:endParaRPr/>
          </a:p>
        </p:txBody>
      </p:sp>
      <p:pic>
        <p:nvPicPr>
          <p:cNvPr id="7902" name="Google Shape;7902;p201"/>
          <p:cNvPicPr preferRelativeResize="0"/>
          <p:nvPr/>
        </p:nvPicPr>
        <p:blipFill>
          <a:blip r:embed="rId3">
            <a:alphaModFix/>
          </a:blip>
          <a:stretch>
            <a:fillRect/>
          </a:stretch>
        </p:blipFill>
        <p:spPr>
          <a:xfrm>
            <a:off x="1801450" y="1143875"/>
            <a:ext cx="1966200" cy="3578600"/>
          </a:xfrm>
          <a:prstGeom prst="rect">
            <a:avLst/>
          </a:prstGeom>
          <a:noFill/>
          <a:ln>
            <a:noFill/>
          </a:ln>
        </p:spPr>
      </p:pic>
      <p:pic>
        <p:nvPicPr>
          <p:cNvPr id="7903" name="Google Shape;7903;p201"/>
          <p:cNvPicPr preferRelativeResize="0"/>
          <p:nvPr/>
        </p:nvPicPr>
        <p:blipFill>
          <a:blip r:embed="rId4">
            <a:alphaModFix/>
          </a:blip>
          <a:stretch>
            <a:fillRect/>
          </a:stretch>
        </p:blipFill>
        <p:spPr>
          <a:xfrm>
            <a:off x="3851450" y="1345775"/>
            <a:ext cx="1347665" cy="615600"/>
          </a:xfrm>
          <a:prstGeom prst="rect">
            <a:avLst/>
          </a:prstGeom>
          <a:noFill/>
          <a:ln>
            <a:noFill/>
          </a:ln>
        </p:spPr>
      </p:pic>
      <p:sp>
        <p:nvSpPr>
          <p:cNvPr id="7904" name="Google Shape;7904;p201"/>
          <p:cNvSpPr txBox="1"/>
          <p:nvPr/>
        </p:nvSpPr>
        <p:spPr>
          <a:xfrm>
            <a:off x="3594475" y="2776650"/>
            <a:ext cx="4393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Anton"/>
                <a:ea typeface="Anton"/>
                <a:cs typeface="Anton"/>
                <a:sym typeface="Anton"/>
              </a:rPr>
              <a:t>Here we can see the</a:t>
            </a:r>
            <a:r>
              <a:rPr lang="en" sz="1600">
                <a:solidFill>
                  <a:schemeClr val="dk2"/>
                </a:solidFill>
                <a:latin typeface="Anton"/>
                <a:ea typeface="Anton"/>
                <a:cs typeface="Anton"/>
                <a:sym typeface="Anton"/>
              </a:rPr>
              <a:t> </a:t>
            </a:r>
            <a:r>
              <a:rPr lang="en" sz="1600">
                <a:solidFill>
                  <a:schemeClr val="dk2"/>
                </a:solidFill>
                <a:latin typeface="Anton"/>
                <a:ea typeface="Anton"/>
                <a:cs typeface="Anton"/>
                <a:sym typeface="Anton"/>
              </a:rPr>
              <a:t>price of organic and non-organic avocados in each region</a:t>
            </a:r>
            <a:endParaRPr sz="1600">
              <a:solidFill>
                <a:schemeClr val="dk2"/>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8" name="Shape 7908"/>
        <p:cNvGrpSpPr/>
        <p:nvPr/>
      </p:nvGrpSpPr>
      <p:grpSpPr>
        <a:xfrm>
          <a:off x="0" y="0"/>
          <a:ext cx="0" cy="0"/>
          <a:chOff x="0" y="0"/>
          <a:chExt cx="0" cy="0"/>
        </a:xfrm>
      </p:grpSpPr>
      <p:sp>
        <p:nvSpPr>
          <p:cNvPr id="7909" name="Google Shape;7909;p202"/>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Two Way ANOVA</a:t>
            </a:r>
            <a:endParaRPr/>
          </a:p>
        </p:txBody>
      </p:sp>
      <p:pic>
        <p:nvPicPr>
          <p:cNvPr id="7910" name="Google Shape;7910;p202"/>
          <p:cNvPicPr preferRelativeResize="0"/>
          <p:nvPr/>
        </p:nvPicPr>
        <p:blipFill>
          <a:blip r:embed="rId3">
            <a:alphaModFix/>
          </a:blip>
          <a:stretch>
            <a:fillRect/>
          </a:stretch>
        </p:blipFill>
        <p:spPr>
          <a:xfrm>
            <a:off x="245225" y="1463925"/>
            <a:ext cx="4148350" cy="3323075"/>
          </a:xfrm>
          <a:prstGeom prst="rect">
            <a:avLst/>
          </a:prstGeom>
          <a:noFill/>
          <a:ln>
            <a:noFill/>
          </a:ln>
        </p:spPr>
      </p:pic>
      <p:pic>
        <p:nvPicPr>
          <p:cNvPr id="7911" name="Google Shape;7911;p202"/>
          <p:cNvPicPr preferRelativeResize="0"/>
          <p:nvPr/>
        </p:nvPicPr>
        <p:blipFill>
          <a:blip r:embed="rId4">
            <a:alphaModFix/>
          </a:blip>
          <a:stretch>
            <a:fillRect/>
          </a:stretch>
        </p:blipFill>
        <p:spPr>
          <a:xfrm>
            <a:off x="4393575" y="3824650"/>
            <a:ext cx="4525324" cy="948083"/>
          </a:xfrm>
          <a:prstGeom prst="rect">
            <a:avLst/>
          </a:prstGeom>
          <a:noFill/>
          <a:ln>
            <a:noFill/>
          </a:ln>
        </p:spPr>
      </p:pic>
      <p:sp>
        <p:nvSpPr>
          <p:cNvPr id="7912" name="Google Shape;7912;p202"/>
          <p:cNvSpPr txBox="1"/>
          <p:nvPr/>
        </p:nvSpPr>
        <p:spPr>
          <a:xfrm>
            <a:off x="4686300" y="1581150"/>
            <a:ext cx="389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nton"/>
              <a:ea typeface="Anton"/>
              <a:cs typeface="Anton"/>
              <a:sym typeface="Anton"/>
            </a:endParaRPr>
          </a:p>
        </p:txBody>
      </p:sp>
      <p:sp>
        <p:nvSpPr>
          <p:cNvPr id="7913" name="Google Shape;7913;p202"/>
          <p:cNvSpPr txBox="1"/>
          <p:nvPr/>
        </p:nvSpPr>
        <p:spPr>
          <a:xfrm>
            <a:off x="4718625" y="1532875"/>
            <a:ext cx="389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7914" name="Google Shape;7914;p202"/>
          <p:cNvSpPr txBox="1"/>
          <p:nvPr/>
        </p:nvSpPr>
        <p:spPr>
          <a:xfrm>
            <a:off x="4931900" y="1759475"/>
            <a:ext cx="3665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ton"/>
                <a:ea typeface="Anton"/>
                <a:cs typeface="Anton"/>
                <a:sym typeface="Anton"/>
              </a:rPr>
              <a:t>Here we can see how the type ( Organic or Non Organic ) and season effects the </a:t>
            </a:r>
            <a:r>
              <a:rPr lang="en">
                <a:solidFill>
                  <a:schemeClr val="dk2"/>
                </a:solidFill>
                <a:latin typeface="Anton"/>
                <a:ea typeface="Anton"/>
                <a:cs typeface="Anton"/>
                <a:sym typeface="Anton"/>
              </a:rPr>
              <a:t>average</a:t>
            </a:r>
            <a:r>
              <a:rPr lang="en">
                <a:solidFill>
                  <a:schemeClr val="dk2"/>
                </a:solidFill>
                <a:latin typeface="Anton"/>
                <a:ea typeface="Anton"/>
                <a:cs typeface="Anton"/>
                <a:sym typeface="Anton"/>
              </a:rPr>
              <a:t> price of avocados. </a:t>
            </a:r>
            <a:endParaRPr>
              <a:solidFill>
                <a:schemeClr val="dk2"/>
              </a:solidFill>
              <a:latin typeface="Anton"/>
              <a:ea typeface="Anton"/>
              <a:cs typeface="Anton"/>
              <a:sym typeface="Anton"/>
            </a:endParaRPr>
          </a:p>
          <a:p>
            <a:pPr indent="0" lvl="0" marL="0" rtl="0" algn="l">
              <a:spcBef>
                <a:spcPts val="0"/>
              </a:spcBef>
              <a:spcAft>
                <a:spcPts val="0"/>
              </a:spcAft>
              <a:buNone/>
            </a:pPr>
            <a:r>
              <a:t/>
            </a:r>
            <a:endParaRPr>
              <a:solidFill>
                <a:schemeClr val="dk2"/>
              </a:solidFill>
              <a:latin typeface="Anton"/>
              <a:ea typeface="Anton"/>
              <a:cs typeface="Anton"/>
              <a:sym typeface="Anton"/>
            </a:endParaRPr>
          </a:p>
          <a:p>
            <a:pPr indent="0" lvl="0" marL="0" rtl="0" algn="l">
              <a:spcBef>
                <a:spcPts val="0"/>
              </a:spcBef>
              <a:spcAft>
                <a:spcPts val="0"/>
              </a:spcAft>
              <a:buNone/>
            </a:pPr>
            <a:r>
              <a:rPr lang="en">
                <a:solidFill>
                  <a:schemeClr val="dk2"/>
                </a:solidFill>
                <a:latin typeface="Anton"/>
                <a:ea typeface="Anton"/>
                <a:cs typeface="Anton"/>
                <a:sym typeface="Anton"/>
              </a:rPr>
              <a:t>When looking at each side individually there isn’t much to see, but comparing both sides shows some influence of these variables on prices</a:t>
            </a:r>
            <a:endParaRPr>
              <a:solidFill>
                <a:schemeClr val="dk2"/>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8" name="Shape 7918"/>
        <p:cNvGrpSpPr/>
        <p:nvPr/>
      </p:nvGrpSpPr>
      <p:grpSpPr>
        <a:xfrm>
          <a:off x="0" y="0"/>
          <a:ext cx="0" cy="0"/>
          <a:chOff x="0" y="0"/>
          <a:chExt cx="0" cy="0"/>
        </a:xfrm>
      </p:grpSpPr>
      <p:sp>
        <p:nvSpPr>
          <p:cNvPr id="7919" name="Google Shape;7919;p203"/>
          <p:cNvSpPr txBox="1"/>
          <p:nvPr>
            <p:ph type="title"/>
          </p:nvPr>
        </p:nvSpPr>
        <p:spPr>
          <a:xfrm>
            <a:off x="3147088" y="2152925"/>
            <a:ext cx="369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Growth!</a:t>
            </a:r>
            <a:endParaRPr/>
          </a:p>
        </p:txBody>
      </p:sp>
      <p:sp>
        <p:nvSpPr>
          <p:cNvPr id="7920" name="Google Shape;7920;p203"/>
          <p:cNvSpPr txBox="1"/>
          <p:nvPr>
            <p:ph idx="1" type="subTitle"/>
          </p:nvPr>
        </p:nvSpPr>
        <p:spPr>
          <a:xfrm>
            <a:off x="5241575" y="3650500"/>
            <a:ext cx="2729400" cy="62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average price of avocados, increases by the season!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4" name="Shape 7924"/>
        <p:cNvGrpSpPr/>
        <p:nvPr/>
      </p:nvGrpSpPr>
      <p:grpSpPr>
        <a:xfrm>
          <a:off x="0" y="0"/>
          <a:ext cx="0" cy="0"/>
          <a:chOff x="0" y="0"/>
          <a:chExt cx="0" cy="0"/>
        </a:xfrm>
      </p:grpSpPr>
      <p:sp>
        <p:nvSpPr>
          <p:cNvPr id="7925" name="Google Shape;7925;p204"/>
          <p:cNvSpPr txBox="1"/>
          <p:nvPr>
            <p:ph type="title"/>
          </p:nvPr>
        </p:nvSpPr>
        <p:spPr>
          <a:xfrm>
            <a:off x="1186500" y="4079700"/>
            <a:ext cx="67710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Quick Look Into The Growth</a:t>
            </a:r>
            <a:endParaRPr/>
          </a:p>
        </p:txBody>
      </p:sp>
      <p:pic>
        <p:nvPicPr>
          <p:cNvPr id="7926" name="Google Shape;7926;p204"/>
          <p:cNvPicPr preferRelativeResize="0"/>
          <p:nvPr/>
        </p:nvPicPr>
        <p:blipFill>
          <a:blip r:embed="rId3">
            <a:alphaModFix/>
          </a:blip>
          <a:stretch>
            <a:fillRect/>
          </a:stretch>
        </p:blipFill>
        <p:spPr>
          <a:xfrm>
            <a:off x="2849200" y="179050"/>
            <a:ext cx="3445588" cy="3774900"/>
          </a:xfrm>
          <a:prstGeom prst="rect">
            <a:avLst/>
          </a:prstGeom>
          <a:noFill/>
          <a:ln>
            <a:noFill/>
          </a:ln>
        </p:spPr>
      </p:pic>
      <p:pic>
        <p:nvPicPr>
          <p:cNvPr id="7927" name="Google Shape;7927;p204"/>
          <p:cNvPicPr preferRelativeResize="0"/>
          <p:nvPr/>
        </p:nvPicPr>
        <p:blipFill>
          <a:blip r:embed="rId4">
            <a:alphaModFix/>
          </a:blip>
          <a:stretch>
            <a:fillRect/>
          </a:stretch>
        </p:blipFill>
        <p:spPr>
          <a:xfrm>
            <a:off x="7206963" y="179050"/>
            <a:ext cx="1466850" cy="102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1" name="Shape 7931"/>
        <p:cNvGrpSpPr/>
        <p:nvPr/>
      </p:nvGrpSpPr>
      <p:grpSpPr>
        <a:xfrm>
          <a:off x="0" y="0"/>
          <a:ext cx="0" cy="0"/>
          <a:chOff x="0" y="0"/>
          <a:chExt cx="0" cy="0"/>
        </a:xfrm>
      </p:grpSpPr>
      <p:sp>
        <p:nvSpPr>
          <p:cNvPr id="7932" name="Google Shape;7932;p205"/>
          <p:cNvSpPr txBox="1"/>
          <p:nvPr>
            <p:ph type="title"/>
          </p:nvPr>
        </p:nvSpPr>
        <p:spPr>
          <a:xfrm>
            <a:off x="2365350" y="1914750"/>
            <a:ext cx="4413300" cy="13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 Market</a:t>
            </a:r>
            <a:r>
              <a:rPr lang="en"/>
              <a:t>!</a:t>
            </a:r>
            <a:endParaRPr/>
          </a:p>
        </p:txBody>
      </p:sp>
      <p:sp>
        <p:nvSpPr>
          <p:cNvPr id="7933" name="Google Shape;7933;p205"/>
          <p:cNvSpPr txBox="1"/>
          <p:nvPr>
            <p:ph idx="1" type="subTitle"/>
          </p:nvPr>
        </p:nvSpPr>
        <p:spPr>
          <a:xfrm>
            <a:off x="5241575" y="3650500"/>
            <a:ext cx="2729400" cy="62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Chicago is one of the largest avocado markets!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2" name="Shape 7642"/>
        <p:cNvGrpSpPr/>
        <p:nvPr/>
      </p:nvGrpSpPr>
      <p:grpSpPr>
        <a:xfrm>
          <a:off x="0" y="0"/>
          <a:ext cx="0" cy="0"/>
          <a:chOff x="0" y="0"/>
          <a:chExt cx="0" cy="0"/>
        </a:xfrm>
      </p:grpSpPr>
      <p:sp>
        <p:nvSpPr>
          <p:cNvPr id="7643" name="Google Shape;7643;p188"/>
          <p:cNvSpPr txBox="1"/>
          <p:nvPr>
            <p:ph type="title"/>
          </p:nvPr>
        </p:nvSpPr>
        <p:spPr>
          <a:xfrm>
            <a:off x="1130300" y="2945850"/>
            <a:ext cx="2559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7644" name="Google Shape;7644;p188"/>
          <p:cNvSpPr/>
          <p:nvPr/>
        </p:nvSpPr>
        <p:spPr>
          <a:xfrm>
            <a:off x="3742075" y="2064525"/>
            <a:ext cx="609900" cy="6330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88"/>
          <p:cNvSpPr/>
          <p:nvPr/>
        </p:nvSpPr>
        <p:spPr>
          <a:xfrm>
            <a:off x="3742075" y="2789900"/>
            <a:ext cx="609900" cy="6330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88"/>
          <p:cNvSpPr/>
          <p:nvPr/>
        </p:nvSpPr>
        <p:spPr>
          <a:xfrm>
            <a:off x="3742075" y="3515275"/>
            <a:ext cx="609900" cy="6330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88"/>
          <p:cNvSpPr/>
          <p:nvPr/>
        </p:nvSpPr>
        <p:spPr>
          <a:xfrm>
            <a:off x="3742075" y="4240650"/>
            <a:ext cx="609900" cy="6330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88"/>
          <p:cNvSpPr txBox="1"/>
          <p:nvPr/>
        </p:nvSpPr>
        <p:spPr>
          <a:xfrm>
            <a:off x="4572000" y="1455550"/>
            <a:ext cx="42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ton"/>
                <a:ea typeface="Anton"/>
                <a:cs typeface="Anton"/>
                <a:sym typeface="Anton"/>
              </a:rPr>
              <a:t>Project Introduction</a:t>
            </a:r>
            <a:endParaRPr>
              <a:solidFill>
                <a:schemeClr val="dk2"/>
              </a:solidFill>
              <a:latin typeface="Anton"/>
              <a:ea typeface="Anton"/>
              <a:cs typeface="Anton"/>
              <a:sym typeface="Anton"/>
            </a:endParaRPr>
          </a:p>
        </p:txBody>
      </p:sp>
      <p:sp>
        <p:nvSpPr>
          <p:cNvPr id="7649" name="Google Shape;7649;p188"/>
          <p:cNvSpPr txBox="1"/>
          <p:nvPr/>
        </p:nvSpPr>
        <p:spPr>
          <a:xfrm>
            <a:off x="4572000" y="2906300"/>
            <a:ext cx="42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ton"/>
                <a:ea typeface="Anton"/>
                <a:cs typeface="Anton"/>
                <a:sym typeface="Anton"/>
              </a:rPr>
              <a:t>Background</a:t>
            </a:r>
            <a:endParaRPr>
              <a:solidFill>
                <a:schemeClr val="dk2"/>
              </a:solidFill>
              <a:latin typeface="Anton"/>
              <a:ea typeface="Anton"/>
              <a:cs typeface="Anton"/>
              <a:sym typeface="Anton"/>
            </a:endParaRPr>
          </a:p>
        </p:txBody>
      </p:sp>
      <p:sp>
        <p:nvSpPr>
          <p:cNvPr id="7650" name="Google Shape;7650;p188"/>
          <p:cNvSpPr txBox="1"/>
          <p:nvPr/>
        </p:nvSpPr>
        <p:spPr>
          <a:xfrm>
            <a:off x="4572000" y="2180925"/>
            <a:ext cx="42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ton"/>
                <a:ea typeface="Anton"/>
                <a:cs typeface="Anton"/>
                <a:sym typeface="Anton"/>
              </a:rPr>
              <a:t>Methods</a:t>
            </a:r>
            <a:endParaRPr>
              <a:solidFill>
                <a:schemeClr val="dk2"/>
              </a:solidFill>
              <a:latin typeface="Anton"/>
              <a:ea typeface="Anton"/>
              <a:cs typeface="Anton"/>
              <a:sym typeface="Anton"/>
            </a:endParaRPr>
          </a:p>
        </p:txBody>
      </p:sp>
      <p:sp>
        <p:nvSpPr>
          <p:cNvPr id="7651" name="Google Shape;7651;p188"/>
          <p:cNvSpPr txBox="1"/>
          <p:nvPr/>
        </p:nvSpPr>
        <p:spPr>
          <a:xfrm>
            <a:off x="4572000" y="3631675"/>
            <a:ext cx="42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ton"/>
                <a:ea typeface="Anton"/>
                <a:cs typeface="Anton"/>
                <a:sym typeface="Anton"/>
              </a:rPr>
              <a:t>Results</a:t>
            </a:r>
            <a:endParaRPr>
              <a:solidFill>
                <a:schemeClr val="dk2"/>
              </a:solidFill>
              <a:latin typeface="Anton"/>
              <a:ea typeface="Anton"/>
              <a:cs typeface="Anton"/>
              <a:sym typeface="Anton"/>
            </a:endParaRPr>
          </a:p>
        </p:txBody>
      </p:sp>
      <p:sp>
        <p:nvSpPr>
          <p:cNvPr id="7652" name="Google Shape;7652;p188"/>
          <p:cNvSpPr/>
          <p:nvPr/>
        </p:nvSpPr>
        <p:spPr>
          <a:xfrm>
            <a:off x="3742075" y="1339150"/>
            <a:ext cx="609900" cy="6330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88"/>
          <p:cNvSpPr txBox="1"/>
          <p:nvPr/>
        </p:nvSpPr>
        <p:spPr>
          <a:xfrm>
            <a:off x="4624775" y="4357050"/>
            <a:ext cx="42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nton"/>
                <a:ea typeface="Anton"/>
                <a:cs typeface="Anton"/>
                <a:sym typeface="Anton"/>
              </a:rPr>
              <a:t>Summary, and Questions</a:t>
            </a:r>
            <a:endParaRPr>
              <a:solidFill>
                <a:schemeClr val="dk2"/>
              </a:solidFill>
              <a:latin typeface="Anton"/>
              <a:ea typeface="Anton"/>
              <a:cs typeface="Anton"/>
              <a:sym typeface="Anton"/>
            </a:endParaRPr>
          </a:p>
        </p:txBody>
      </p:sp>
      <p:grpSp>
        <p:nvGrpSpPr>
          <p:cNvPr id="7654" name="Google Shape;7654;p188"/>
          <p:cNvGrpSpPr/>
          <p:nvPr/>
        </p:nvGrpSpPr>
        <p:grpSpPr>
          <a:xfrm>
            <a:off x="3909206" y="1492245"/>
            <a:ext cx="275639" cy="329313"/>
            <a:chOff x="10244191" y="675886"/>
            <a:chExt cx="959076" cy="1006765"/>
          </a:xfrm>
        </p:grpSpPr>
        <p:sp>
          <p:nvSpPr>
            <p:cNvPr id="7655" name="Google Shape;7655;p188"/>
            <p:cNvSpPr/>
            <p:nvPr/>
          </p:nvSpPr>
          <p:spPr>
            <a:xfrm>
              <a:off x="10244191" y="675886"/>
              <a:ext cx="959076" cy="1006765"/>
            </a:xfrm>
            <a:custGeom>
              <a:rect b="b" l="l" r="r" t="t"/>
              <a:pathLst>
                <a:path extrusionOk="0" h="37916" w="36120">
                  <a:moveTo>
                    <a:pt x="23272" y="0"/>
                  </a:moveTo>
                  <a:cubicBezTo>
                    <a:pt x="21457" y="0"/>
                    <a:pt x="19558" y="462"/>
                    <a:pt x="17670" y="1286"/>
                  </a:cubicBezTo>
                  <a:cubicBezTo>
                    <a:pt x="11982" y="3775"/>
                    <a:pt x="6404" y="9575"/>
                    <a:pt x="3624" y="15975"/>
                  </a:cubicBezTo>
                  <a:cubicBezTo>
                    <a:pt x="0" y="24336"/>
                    <a:pt x="3372" y="33687"/>
                    <a:pt x="11151" y="36857"/>
                  </a:cubicBezTo>
                  <a:cubicBezTo>
                    <a:pt x="12912" y="37575"/>
                    <a:pt x="14748" y="37916"/>
                    <a:pt x="16577" y="37916"/>
                  </a:cubicBezTo>
                  <a:cubicBezTo>
                    <a:pt x="22828" y="37916"/>
                    <a:pt x="28993" y="33936"/>
                    <a:pt x="31797" y="27467"/>
                  </a:cubicBezTo>
                  <a:cubicBezTo>
                    <a:pt x="36119" y="17500"/>
                    <a:pt x="34620" y="3852"/>
                    <a:pt x="26841" y="678"/>
                  </a:cubicBezTo>
                  <a:cubicBezTo>
                    <a:pt x="25711" y="216"/>
                    <a:pt x="24511" y="0"/>
                    <a:pt x="232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88"/>
            <p:cNvSpPr/>
            <p:nvPr/>
          </p:nvSpPr>
          <p:spPr>
            <a:xfrm>
              <a:off x="10244191" y="709926"/>
              <a:ext cx="844316" cy="972724"/>
            </a:xfrm>
            <a:custGeom>
              <a:rect b="b" l="l" r="r" t="t"/>
              <a:pathLst>
                <a:path extrusionOk="0" h="36634" w="31798">
                  <a:moveTo>
                    <a:pt x="17670" y="0"/>
                  </a:moveTo>
                  <a:cubicBezTo>
                    <a:pt x="11982" y="2493"/>
                    <a:pt x="6404" y="8293"/>
                    <a:pt x="3624" y="14693"/>
                  </a:cubicBezTo>
                  <a:cubicBezTo>
                    <a:pt x="0" y="23054"/>
                    <a:pt x="3372" y="32405"/>
                    <a:pt x="11151" y="35575"/>
                  </a:cubicBezTo>
                  <a:cubicBezTo>
                    <a:pt x="12912" y="36293"/>
                    <a:pt x="14748" y="36634"/>
                    <a:pt x="16577" y="36634"/>
                  </a:cubicBezTo>
                  <a:cubicBezTo>
                    <a:pt x="22828" y="36634"/>
                    <a:pt x="28993" y="32654"/>
                    <a:pt x="31797" y="26185"/>
                  </a:cubicBezTo>
                  <a:lnTo>
                    <a:pt x="31797" y="26185"/>
                  </a:lnTo>
                  <a:cubicBezTo>
                    <a:pt x="28793" y="30405"/>
                    <a:pt x="23424" y="33402"/>
                    <a:pt x="18544" y="33402"/>
                  </a:cubicBezTo>
                  <a:cubicBezTo>
                    <a:pt x="17063" y="33402"/>
                    <a:pt x="15627" y="33126"/>
                    <a:pt x="14316" y="32525"/>
                  </a:cubicBezTo>
                  <a:cubicBezTo>
                    <a:pt x="8679" y="29938"/>
                    <a:pt x="5154" y="22343"/>
                    <a:pt x="7518" y="14106"/>
                  </a:cubicBezTo>
                  <a:cubicBezTo>
                    <a:pt x="8837" y="9522"/>
                    <a:pt x="11497" y="3851"/>
                    <a:pt x="17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88"/>
            <p:cNvSpPr/>
            <p:nvPr/>
          </p:nvSpPr>
          <p:spPr>
            <a:xfrm>
              <a:off x="10373154" y="807266"/>
              <a:ext cx="743019" cy="659909"/>
            </a:xfrm>
            <a:custGeom>
              <a:rect b="b" l="l" r="r" t="t"/>
              <a:pathLst>
                <a:path extrusionOk="0" h="24853" w="27983">
                  <a:moveTo>
                    <a:pt x="17362" y="0"/>
                  </a:moveTo>
                  <a:cubicBezTo>
                    <a:pt x="9071" y="0"/>
                    <a:pt x="1" y="16365"/>
                    <a:pt x="10761" y="22879"/>
                  </a:cubicBezTo>
                  <a:cubicBezTo>
                    <a:pt x="13034" y="24256"/>
                    <a:pt x="15050" y="24852"/>
                    <a:pt x="16805" y="24852"/>
                  </a:cubicBezTo>
                  <a:cubicBezTo>
                    <a:pt x="25906" y="24852"/>
                    <a:pt x="27983" y="8816"/>
                    <a:pt x="22263" y="2374"/>
                  </a:cubicBezTo>
                  <a:cubicBezTo>
                    <a:pt x="20788" y="712"/>
                    <a:pt x="19092" y="0"/>
                    <a:pt x="173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88"/>
            <p:cNvSpPr/>
            <p:nvPr/>
          </p:nvSpPr>
          <p:spPr>
            <a:xfrm>
              <a:off x="10625319" y="892312"/>
              <a:ext cx="356467" cy="294520"/>
            </a:xfrm>
            <a:custGeom>
              <a:rect b="b" l="l" r="r" t="t"/>
              <a:pathLst>
                <a:path extrusionOk="0" h="11092" w="13425">
                  <a:moveTo>
                    <a:pt x="8524" y="0"/>
                  </a:moveTo>
                  <a:cubicBezTo>
                    <a:pt x="8447" y="0"/>
                    <a:pt x="8368" y="2"/>
                    <a:pt x="8285" y="6"/>
                  </a:cubicBezTo>
                  <a:cubicBezTo>
                    <a:pt x="8229" y="10"/>
                    <a:pt x="8178" y="15"/>
                    <a:pt x="8122" y="19"/>
                  </a:cubicBezTo>
                  <a:cubicBezTo>
                    <a:pt x="4511" y="375"/>
                    <a:pt x="1" y="5849"/>
                    <a:pt x="39" y="9353"/>
                  </a:cubicBezTo>
                  <a:cubicBezTo>
                    <a:pt x="54" y="10631"/>
                    <a:pt x="448" y="11092"/>
                    <a:pt x="1026" y="11092"/>
                  </a:cubicBezTo>
                  <a:cubicBezTo>
                    <a:pt x="1995" y="11092"/>
                    <a:pt x="3480" y="9794"/>
                    <a:pt x="4554" y="8882"/>
                  </a:cubicBezTo>
                  <a:cubicBezTo>
                    <a:pt x="5760" y="7853"/>
                    <a:pt x="13424" y="0"/>
                    <a:pt x="8524" y="0"/>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188"/>
          <p:cNvGrpSpPr/>
          <p:nvPr/>
        </p:nvGrpSpPr>
        <p:grpSpPr>
          <a:xfrm>
            <a:off x="3909206" y="2216370"/>
            <a:ext cx="275639" cy="329313"/>
            <a:chOff x="10244191" y="675886"/>
            <a:chExt cx="959076" cy="1006765"/>
          </a:xfrm>
        </p:grpSpPr>
        <p:sp>
          <p:nvSpPr>
            <p:cNvPr id="7660" name="Google Shape;7660;p188"/>
            <p:cNvSpPr/>
            <p:nvPr/>
          </p:nvSpPr>
          <p:spPr>
            <a:xfrm>
              <a:off x="10244191" y="675886"/>
              <a:ext cx="959076" cy="1006765"/>
            </a:xfrm>
            <a:custGeom>
              <a:rect b="b" l="l" r="r" t="t"/>
              <a:pathLst>
                <a:path extrusionOk="0" h="37916" w="36120">
                  <a:moveTo>
                    <a:pt x="23272" y="0"/>
                  </a:moveTo>
                  <a:cubicBezTo>
                    <a:pt x="21457" y="0"/>
                    <a:pt x="19558" y="462"/>
                    <a:pt x="17670" y="1286"/>
                  </a:cubicBezTo>
                  <a:cubicBezTo>
                    <a:pt x="11982" y="3775"/>
                    <a:pt x="6404" y="9575"/>
                    <a:pt x="3624" y="15975"/>
                  </a:cubicBezTo>
                  <a:cubicBezTo>
                    <a:pt x="0" y="24336"/>
                    <a:pt x="3372" y="33687"/>
                    <a:pt x="11151" y="36857"/>
                  </a:cubicBezTo>
                  <a:cubicBezTo>
                    <a:pt x="12912" y="37575"/>
                    <a:pt x="14748" y="37916"/>
                    <a:pt x="16577" y="37916"/>
                  </a:cubicBezTo>
                  <a:cubicBezTo>
                    <a:pt x="22828" y="37916"/>
                    <a:pt x="28993" y="33936"/>
                    <a:pt x="31797" y="27467"/>
                  </a:cubicBezTo>
                  <a:cubicBezTo>
                    <a:pt x="36119" y="17500"/>
                    <a:pt x="34620" y="3852"/>
                    <a:pt x="26841" y="678"/>
                  </a:cubicBezTo>
                  <a:cubicBezTo>
                    <a:pt x="25711" y="216"/>
                    <a:pt x="24511" y="0"/>
                    <a:pt x="232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88"/>
            <p:cNvSpPr/>
            <p:nvPr/>
          </p:nvSpPr>
          <p:spPr>
            <a:xfrm>
              <a:off x="10244191" y="709926"/>
              <a:ext cx="844316" cy="972724"/>
            </a:xfrm>
            <a:custGeom>
              <a:rect b="b" l="l" r="r" t="t"/>
              <a:pathLst>
                <a:path extrusionOk="0" h="36634" w="31798">
                  <a:moveTo>
                    <a:pt x="17670" y="0"/>
                  </a:moveTo>
                  <a:cubicBezTo>
                    <a:pt x="11982" y="2493"/>
                    <a:pt x="6404" y="8293"/>
                    <a:pt x="3624" y="14693"/>
                  </a:cubicBezTo>
                  <a:cubicBezTo>
                    <a:pt x="0" y="23054"/>
                    <a:pt x="3372" y="32405"/>
                    <a:pt x="11151" y="35575"/>
                  </a:cubicBezTo>
                  <a:cubicBezTo>
                    <a:pt x="12912" y="36293"/>
                    <a:pt x="14748" y="36634"/>
                    <a:pt x="16577" y="36634"/>
                  </a:cubicBezTo>
                  <a:cubicBezTo>
                    <a:pt x="22828" y="36634"/>
                    <a:pt x="28993" y="32654"/>
                    <a:pt x="31797" y="26185"/>
                  </a:cubicBezTo>
                  <a:lnTo>
                    <a:pt x="31797" y="26185"/>
                  </a:lnTo>
                  <a:cubicBezTo>
                    <a:pt x="28793" y="30405"/>
                    <a:pt x="23424" y="33402"/>
                    <a:pt x="18544" y="33402"/>
                  </a:cubicBezTo>
                  <a:cubicBezTo>
                    <a:pt x="17063" y="33402"/>
                    <a:pt x="15627" y="33126"/>
                    <a:pt x="14316" y="32525"/>
                  </a:cubicBezTo>
                  <a:cubicBezTo>
                    <a:pt x="8679" y="29938"/>
                    <a:pt x="5154" y="22343"/>
                    <a:pt x="7518" y="14106"/>
                  </a:cubicBezTo>
                  <a:cubicBezTo>
                    <a:pt x="8837" y="9522"/>
                    <a:pt x="11497" y="3851"/>
                    <a:pt x="17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88"/>
            <p:cNvSpPr/>
            <p:nvPr/>
          </p:nvSpPr>
          <p:spPr>
            <a:xfrm>
              <a:off x="10373154" y="807266"/>
              <a:ext cx="743019" cy="659909"/>
            </a:xfrm>
            <a:custGeom>
              <a:rect b="b" l="l" r="r" t="t"/>
              <a:pathLst>
                <a:path extrusionOk="0" h="24853" w="27983">
                  <a:moveTo>
                    <a:pt x="17362" y="0"/>
                  </a:moveTo>
                  <a:cubicBezTo>
                    <a:pt x="9071" y="0"/>
                    <a:pt x="1" y="16365"/>
                    <a:pt x="10761" y="22879"/>
                  </a:cubicBezTo>
                  <a:cubicBezTo>
                    <a:pt x="13034" y="24256"/>
                    <a:pt x="15050" y="24852"/>
                    <a:pt x="16805" y="24852"/>
                  </a:cubicBezTo>
                  <a:cubicBezTo>
                    <a:pt x="25906" y="24852"/>
                    <a:pt x="27983" y="8816"/>
                    <a:pt x="22263" y="2374"/>
                  </a:cubicBezTo>
                  <a:cubicBezTo>
                    <a:pt x="20788" y="712"/>
                    <a:pt x="19092" y="0"/>
                    <a:pt x="173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88"/>
            <p:cNvSpPr/>
            <p:nvPr/>
          </p:nvSpPr>
          <p:spPr>
            <a:xfrm>
              <a:off x="10625319" y="892312"/>
              <a:ext cx="356467" cy="294520"/>
            </a:xfrm>
            <a:custGeom>
              <a:rect b="b" l="l" r="r" t="t"/>
              <a:pathLst>
                <a:path extrusionOk="0" h="11092" w="13425">
                  <a:moveTo>
                    <a:pt x="8524" y="0"/>
                  </a:moveTo>
                  <a:cubicBezTo>
                    <a:pt x="8447" y="0"/>
                    <a:pt x="8368" y="2"/>
                    <a:pt x="8285" y="6"/>
                  </a:cubicBezTo>
                  <a:cubicBezTo>
                    <a:pt x="8229" y="10"/>
                    <a:pt x="8178" y="15"/>
                    <a:pt x="8122" y="19"/>
                  </a:cubicBezTo>
                  <a:cubicBezTo>
                    <a:pt x="4511" y="375"/>
                    <a:pt x="1" y="5849"/>
                    <a:pt x="39" y="9353"/>
                  </a:cubicBezTo>
                  <a:cubicBezTo>
                    <a:pt x="54" y="10631"/>
                    <a:pt x="448" y="11092"/>
                    <a:pt x="1026" y="11092"/>
                  </a:cubicBezTo>
                  <a:cubicBezTo>
                    <a:pt x="1995" y="11092"/>
                    <a:pt x="3480" y="9794"/>
                    <a:pt x="4554" y="8882"/>
                  </a:cubicBezTo>
                  <a:cubicBezTo>
                    <a:pt x="5760" y="7853"/>
                    <a:pt x="13424" y="0"/>
                    <a:pt x="8524" y="0"/>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188"/>
          <p:cNvGrpSpPr/>
          <p:nvPr/>
        </p:nvGrpSpPr>
        <p:grpSpPr>
          <a:xfrm>
            <a:off x="3909206" y="2941745"/>
            <a:ext cx="275639" cy="329313"/>
            <a:chOff x="10244191" y="675886"/>
            <a:chExt cx="959076" cy="1006765"/>
          </a:xfrm>
        </p:grpSpPr>
        <p:sp>
          <p:nvSpPr>
            <p:cNvPr id="7665" name="Google Shape;7665;p188"/>
            <p:cNvSpPr/>
            <p:nvPr/>
          </p:nvSpPr>
          <p:spPr>
            <a:xfrm>
              <a:off x="10244191" y="675886"/>
              <a:ext cx="959076" cy="1006765"/>
            </a:xfrm>
            <a:custGeom>
              <a:rect b="b" l="l" r="r" t="t"/>
              <a:pathLst>
                <a:path extrusionOk="0" h="37916" w="36120">
                  <a:moveTo>
                    <a:pt x="23272" y="0"/>
                  </a:moveTo>
                  <a:cubicBezTo>
                    <a:pt x="21457" y="0"/>
                    <a:pt x="19558" y="462"/>
                    <a:pt x="17670" y="1286"/>
                  </a:cubicBezTo>
                  <a:cubicBezTo>
                    <a:pt x="11982" y="3775"/>
                    <a:pt x="6404" y="9575"/>
                    <a:pt x="3624" y="15975"/>
                  </a:cubicBezTo>
                  <a:cubicBezTo>
                    <a:pt x="0" y="24336"/>
                    <a:pt x="3372" y="33687"/>
                    <a:pt x="11151" y="36857"/>
                  </a:cubicBezTo>
                  <a:cubicBezTo>
                    <a:pt x="12912" y="37575"/>
                    <a:pt x="14748" y="37916"/>
                    <a:pt x="16577" y="37916"/>
                  </a:cubicBezTo>
                  <a:cubicBezTo>
                    <a:pt x="22828" y="37916"/>
                    <a:pt x="28993" y="33936"/>
                    <a:pt x="31797" y="27467"/>
                  </a:cubicBezTo>
                  <a:cubicBezTo>
                    <a:pt x="36119" y="17500"/>
                    <a:pt x="34620" y="3852"/>
                    <a:pt x="26841" y="678"/>
                  </a:cubicBezTo>
                  <a:cubicBezTo>
                    <a:pt x="25711" y="216"/>
                    <a:pt x="24511" y="0"/>
                    <a:pt x="232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88"/>
            <p:cNvSpPr/>
            <p:nvPr/>
          </p:nvSpPr>
          <p:spPr>
            <a:xfrm>
              <a:off x="10244191" y="709926"/>
              <a:ext cx="844316" cy="972724"/>
            </a:xfrm>
            <a:custGeom>
              <a:rect b="b" l="l" r="r" t="t"/>
              <a:pathLst>
                <a:path extrusionOk="0" h="36634" w="31798">
                  <a:moveTo>
                    <a:pt x="17670" y="0"/>
                  </a:moveTo>
                  <a:cubicBezTo>
                    <a:pt x="11982" y="2493"/>
                    <a:pt x="6404" y="8293"/>
                    <a:pt x="3624" y="14693"/>
                  </a:cubicBezTo>
                  <a:cubicBezTo>
                    <a:pt x="0" y="23054"/>
                    <a:pt x="3372" y="32405"/>
                    <a:pt x="11151" y="35575"/>
                  </a:cubicBezTo>
                  <a:cubicBezTo>
                    <a:pt x="12912" y="36293"/>
                    <a:pt x="14748" y="36634"/>
                    <a:pt x="16577" y="36634"/>
                  </a:cubicBezTo>
                  <a:cubicBezTo>
                    <a:pt x="22828" y="36634"/>
                    <a:pt x="28993" y="32654"/>
                    <a:pt x="31797" y="26185"/>
                  </a:cubicBezTo>
                  <a:lnTo>
                    <a:pt x="31797" y="26185"/>
                  </a:lnTo>
                  <a:cubicBezTo>
                    <a:pt x="28793" y="30405"/>
                    <a:pt x="23424" y="33402"/>
                    <a:pt x="18544" y="33402"/>
                  </a:cubicBezTo>
                  <a:cubicBezTo>
                    <a:pt x="17063" y="33402"/>
                    <a:pt x="15627" y="33126"/>
                    <a:pt x="14316" y="32525"/>
                  </a:cubicBezTo>
                  <a:cubicBezTo>
                    <a:pt x="8679" y="29938"/>
                    <a:pt x="5154" y="22343"/>
                    <a:pt x="7518" y="14106"/>
                  </a:cubicBezTo>
                  <a:cubicBezTo>
                    <a:pt x="8837" y="9522"/>
                    <a:pt x="11497" y="3851"/>
                    <a:pt x="17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88"/>
            <p:cNvSpPr/>
            <p:nvPr/>
          </p:nvSpPr>
          <p:spPr>
            <a:xfrm>
              <a:off x="10373154" y="807266"/>
              <a:ext cx="743019" cy="659909"/>
            </a:xfrm>
            <a:custGeom>
              <a:rect b="b" l="l" r="r" t="t"/>
              <a:pathLst>
                <a:path extrusionOk="0" h="24853" w="27983">
                  <a:moveTo>
                    <a:pt x="17362" y="0"/>
                  </a:moveTo>
                  <a:cubicBezTo>
                    <a:pt x="9071" y="0"/>
                    <a:pt x="1" y="16365"/>
                    <a:pt x="10761" y="22879"/>
                  </a:cubicBezTo>
                  <a:cubicBezTo>
                    <a:pt x="13034" y="24256"/>
                    <a:pt x="15050" y="24852"/>
                    <a:pt x="16805" y="24852"/>
                  </a:cubicBezTo>
                  <a:cubicBezTo>
                    <a:pt x="25906" y="24852"/>
                    <a:pt x="27983" y="8816"/>
                    <a:pt x="22263" y="2374"/>
                  </a:cubicBezTo>
                  <a:cubicBezTo>
                    <a:pt x="20788" y="712"/>
                    <a:pt x="19092" y="0"/>
                    <a:pt x="173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88"/>
            <p:cNvSpPr/>
            <p:nvPr/>
          </p:nvSpPr>
          <p:spPr>
            <a:xfrm>
              <a:off x="10625319" y="892312"/>
              <a:ext cx="356467" cy="294520"/>
            </a:xfrm>
            <a:custGeom>
              <a:rect b="b" l="l" r="r" t="t"/>
              <a:pathLst>
                <a:path extrusionOk="0" h="11092" w="13425">
                  <a:moveTo>
                    <a:pt x="8524" y="0"/>
                  </a:moveTo>
                  <a:cubicBezTo>
                    <a:pt x="8447" y="0"/>
                    <a:pt x="8368" y="2"/>
                    <a:pt x="8285" y="6"/>
                  </a:cubicBezTo>
                  <a:cubicBezTo>
                    <a:pt x="8229" y="10"/>
                    <a:pt x="8178" y="15"/>
                    <a:pt x="8122" y="19"/>
                  </a:cubicBezTo>
                  <a:cubicBezTo>
                    <a:pt x="4511" y="375"/>
                    <a:pt x="1" y="5849"/>
                    <a:pt x="39" y="9353"/>
                  </a:cubicBezTo>
                  <a:cubicBezTo>
                    <a:pt x="54" y="10631"/>
                    <a:pt x="448" y="11092"/>
                    <a:pt x="1026" y="11092"/>
                  </a:cubicBezTo>
                  <a:cubicBezTo>
                    <a:pt x="1995" y="11092"/>
                    <a:pt x="3480" y="9794"/>
                    <a:pt x="4554" y="8882"/>
                  </a:cubicBezTo>
                  <a:cubicBezTo>
                    <a:pt x="5760" y="7853"/>
                    <a:pt x="13424" y="0"/>
                    <a:pt x="8524" y="0"/>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188"/>
          <p:cNvGrpSpPr/>
          <p:nvPr/>
        </p:nvGrpSpPr>
        <p:grpSpPr>
          <a:xfrm>
            <a:off x="3909206" y="3667120"/>
            <a:ext cx="275639" cy="329313"/>
            <a:chOff x="10244191" y="675886"/>
            <a:chExt cx="959076" cy="1006765"/>
          </a:xfrm>
        </p:grpSpPr>
        <p:sp>
          <p:nvSpPr>
            <p:cNvPr id="7670" name="Google Shape;7670;p188"/>
            <p:cNvSpPr/>
            <p:nvPr/>
          </p:nvSpPr>
          <p:spPr>
            <a:xfrm>
              <a:off x="10244191" y="675886"/>
              <a:ext cx="959076" cy="1006765"/>
            </a:xfrm>
            <a:custGeom>
              <a:rect b="b" l="l" r="r" t="t"/>
              <a:pathLst>
                <a:path extrusionOk="0" h="37916" w="36120">
                  <a:moveTo>
                    <a:pt x="23272" y="0"/>
                  </a:moveTo>
                  <a:cubicBezTo>
                    <a:pt x="21457" y="0"/>
                    <a:pt x="19558" y="462"/>
                    <a:pt x="17670" y="1286"/>
                  </a:cubicBezTo>
                  <a:cubicBezTo>
                    <a:pt x="11982" y="3775"/>
                    <a:pt x="6404" y="9575"/>
                    <a:pt x="3624" y="15975"/>
                  </a:cubicBezTo>
                  <a:cubicBezTo>
                    <a:pt x="0" y="24336"/>
                    <a:pt x="3372" y="33687"/>
                    <a:pt x="11151" y="36857"/>
                  </a:cubicBezTo>
                  <a:cubicBezTo>
                    <a:pt x="12912" y="37575"/>
                    <a:pt x="14748" y="37916"/>
                    <a:pt x="16577" y="37916"/>
                  </a:cubicBezTo>
                  <a:cubicBezTo>
                    <a:pt x="22828" y="37916"/>
                    <a:pt x="28993" y="33936"/>
                    <a:pt x="31797" y="27467"/>
                  </a:cubicBezTo>
                  <a:cubicBezTo>
                    <a:pt x="36119" y="17500"/>
                    <a:pt x="34620" y="3852"/>
                    <a:pt x="26841" y="678"/>
                  </a:cubicBezTo>
                  <a:cubicBezTo>
                    <a:pt x="25711" y="216"/>
                    <a:pt x="24511" y="0"/>
                    <a:pt x="232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88"/>
            <p:cNvSpPr/>
            <p:nvPr/>
          </p:nvSpPr>
          <p:spPr>
            <a:xfrm>
              <a:off x="10244191" y="709926"/>
              <a:ext cx="844316" cy="972724"/>
            </a:xfrm>
            <a:custGeom>
              <a:rect b="b" l="l" r="r" t="t"/>
              <a:pathLst>
                <a:path extrusionOk="0" h="36634" w="31798">
                  <a:moveTo>
                    <a:pt x="17670" y="0"/>
                  </a:moveTo>
                  <a:cubicBezTo>
                    <a:pt x="11982" y="2493"/>
                    <a:pt x="6404" y="8293"/>
                    <a:pt x="3624" y="14693"/>
                  </a:cubicBezTo>
                  <a:cubicBezTo>
                    <a:pt x="0" y="23054"/>
                    <a:pt x="3372" y="32405"/>
                    <a:pt x="11151" y="35575"/>
                  </a:cubicBezTo>
                  <a:cubicBezTo>
                    <a:pt x="12912" y="36293"/>
                    <a:pt x="14748" y="36634"/>
                    <a:pt x="16577" y="36634"/>
                  </a:cubicBezTo>
                  <a:cubicBezTo>
                    <a:pt x="22828" y="36634"/>
                    <a:pt x="28993" y="32654"/>
                    <a:pt x="31797" y="26185"/>
                  </a:cubicBezTo>
                  <a:lnTo>
                    <a:pt x="31797" y="26185"/>
                  </a:lnTo>
                  <a:cubicBezTo>
                    <a:pt x="28793" y="30405"/>
                    <a:pt x="23424" y="33402"/>
                    <a:pt x="18544" y="33402"/>
                  </a:cubicBezTo>
                  <a:cubicBezTo>
                    <a:pt x="17063" y="33402"/>
                    <a:pt x="15627" y="33126"/>
                    <a:pt x="14316" y="32525"/>
                  </a:cubicBezTo>
                  <a:cubicBezTo>
                    <a:pt x="8679" y="29938"/>
                    <a:pt x="5154" y="22343"/>
                    <a:pt x="7518" y="14106"/>
                  </a:cubicBezTo>
                  <a:cubicBezTo>
                    <a:pt x="8837" y="9522"/>
                    <a:pt x="11497" y="3851"/>
                    <a:pt x="17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88"/>
            <p:cNvSpPr/>
            <p:nvPr/>
          </p:nvSpPr>
          <p:spPr>
            <a:xfrm>
              <a:off x="10373154" y="807266"/>
              <a:ext cx="743019" cy="659909"/>
            </a:xfrm>
            <a:custGeom>
              <a:rect b="b" l="l" r="r" t="t"/>
              <a:pathLst>
                <a:path extrusionOk="0" h="24853" w="27983">
                  <a:moveTo>
                    <a:pt x="17362" y="0"/>
                  </a:moveTo>
                  <a:cubicBezTo>
                    <a:pt x="9071" y="0"/>
                    <a:pt x="1" y="16365"/>
                    <a:pt x="10761" y="22879"/>
                  </a:cubicBezTo>
                  <a:cubicBezTo>
                    <a:pt x="13034" y="24256"/>
                    <a:pt x="15050" y="24852"/>
                    <a:pt x="16805" y="24852"/>
                  </a:cubicBezTo>
                  <a:cubicBezTo>
                    <a:pt x="25906" y="24852"/>
                    <a:pt x="27983" y="8816"/>
                    <a:pt x="22263" y="2374"/>
                  </a:cubicBezTo>
                  <a:cubicBezTo>
                    <a:pt x="20788" y="712"/>
                    <a:pt x="19092" y="0"/>
                    <a:pt x="173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88"/>
            <p:cNvSpPr/>
            <p:nvPr/>
          </p:nvSpPr>
          <p:spPr>
            <a:xfrm>
              <a:off x="10625319" y="892312"/>
              <a:ext cx="356467" cy="294520"/>
            </a:xfrm>
            <a:custGeom>
              <a:rect b="b" l="l" r="r" t="t"/>
              <a:pathLst>
                <a:path extrusionOk="0" h="11092" w="13425">
                  <a:moveTo>
                    <a:pt x="8524" y="0"/>
                  </a:moveTo>
                  <a:cubicBezTo>
                    <a:pt x="8447" y="0"/>
                    <a:pt x="8368" y="2"/>
                    <a:pt x="8285" y="6"/>
                  </a:cubicBezTo>
                  <a:cubicBezTo>
                    <a:pt x="8229" y="10"/>
                    <a:pt x="8178" y="15"/>
                    <a:pt x="8122" y="19"/>
                  </a:cubicBezTo>
                  <a:cubicBezTo>
                    <a:pt x="4511" y="375"/>
                    <a:pt x="1" y="5849"/>
                    <a:pt x="39" y="9353"/>
                  </a:cubicBezTo>
                  <a:cubicBezTo>
                    <a:pt x="54" y="10631"/>
                    <a:pt x="448" y="11092"/>
                    <a:pt x="1026" y="11092"/>
                  </a:cubicBezTo>
                  <a:cubicBezTo>
                    <a:pt x="1995" y="11092"/>
                    <a:pt x="3480" y="9794"/>
                    <a:pt x="4554" y="8882"/>
                  </a:cubicBezTo>
                  <a:cubicBezTo>
                    <a:pt x="5760" y="7853"/>
                    <a:pt x="13424" y="0"/>
                    <a:pt x="8524" y="0"/>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188"/>
          <p:cNvGrpSpPr/>
          <p:nvPr/>
        </p:nvGrpSpPr>
        <p:grpSpPr>
          <a:xfrm>
            <a:off x="3909206" y="4392495"/>
            <a:ext cx="275639" cy="329313"/>
            <a:chOff x="10244191" y="675886"/>
            <a:chExt cx="959076" cy="1006765"/>
          </a:xfrm>
        </p:grpSpPr>
        <p:sp>
          <p:nvSpPr>
            <p:cNvPr id="7675" name="Google Shape;7675;p188"/>
            <p:cNvSpPr/>
            <p:nvPr/>
          </p:nvSpPr>
          <p:spPr>
            <a:xfrm>
              <a:off x="10244191" y="675886"/>
              <a:ext cx="959076" cy="1006765"/>
            </a:xfrm>
            <a:custGeom>
              <a:rect b="b" l="l" r="r" t="t"/>
              <a:pathLst>
                <a:path extrusionOk="0" h="37916" w="36120">
                  <a:moveTo>
                    <a:pt x="23272" y="0"/>
                  </a:moveTo>
                  <a:cubicBezTo>
                    <a:pt x="21457" y="0"/>
                    <a:pt x="19558" y="462"/>
                    <a:pt x="17670" y="1286"/>
                  </a:cubicBezTo>
                  <a:cubicBezTo>
                    <a:pt x="11982" y="3775"/>
                    <a:pt x="6404" y="9575"/>
                    <a:pt x="3624" y="15975"/>
                  </a:cubicBezTo>
                  <a:cubicBezTo>
                    <a:pt x="0" y="24336"/>
                    <a:pt x="3372" y="33687"/>
                    <a:pt x="11151" y="36857"/>
                  </a:cubicBezTo>
                  <a:cubicBezTo>
                    <a:pt x="12912" y="37575"/>
                    <a:pt x="14748" y="37916"/>
                    <a:pt x="16577" y="37916"/>
                  </a:cubicBezTo>
                  <a:cubicBezTo>
                    <a:pt x="22828" y="37916"/>
                    <a:pt x="28993" y="33936"/>
                    <a:pt x="31797" y="27467"/>
                  </a:cubicBezTo>
                  <a:cubicBezTo>
                    <a:pt x="36119" y="17500"/>
                    <a:pt x="34620" y="3852"/>
                    <a:pt x="26841" y="678"/>
                  </a:cubicBezTo>
                  <a:cubicBezTo>
                    <a:pt x="25711" y="216"/>
                    <a:pt x="24511" y="0"/>
                    <a:pt x="232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88"/>
            <p:cNvSpPr/>
            <p:nvPr/>
          </p:nvSpPr>
          <p:spPr>
            <a:xfrm>
              <a:off x="10244191" y="709926"/>
              <a:ext cx="844316" cy="972724"/>
            </a:xfrm>
            <a:custGeom>
              <a:rect b="b" l="l" r="r" t="t"/>
              <a:pathLst>
                <a:path extrusionOk="0" h="36634" w="31798">
                  <a:moveTo>
                    <a:pt x="17670" y="0"/>
                  </a:moveTo>
                  <a:cubicBezTo>
                    <a:pt x="11982" y="2493"/>
                    <a:pt x="6404" y="8293"/>
                    <a:pt x="3624" y="14693"/>
                  </a:cubicBezTo>
                  <a:cubicBezTo>
                    <a:pt x="0" y="23054"/>
                    <a:pt x="3372" y="32405"/>
                    <a:pt x="11151" y="35575"/>
                  </a:cubicBezTo>
                  <a:cubicBezTo>
                    <a:pt x="12912" y="36293"/>
                    <a:pt x="14748" y="36634"/>
                    <a:pt x="16577" y="36634"/>
                  </a:cubicBezTo>
                  <a:cubicBezTo>
                    <a:pt x="22828" y="36634"/>
                    <a:pt x="28993" y="32654"/>
                    <a:pt x="31797" y="26185"/>
                  </a:cubicBezTo>
                  <a:lnTo>
                    <a:pt x="31797" y="26185"/>
                  </a:lnTo>
                  <a:cubicBezTo>
                    <a:pt x="28793" y="30405"/>
                    <a:pt x="23424" y="33402"/>
                    <a:pt x="18544" y="33402"/>
                  </a:cubicBezTo>
                  <a:cubicBezTo>
                    <a:pt x="17063" y="33402"/>
                    <a:pt x="15627" y="33126"/>
                    <a:pt x="14316" y="32525"/>
                  </a:cubicBezTo>
                  <a:cubicBezTo>
                    <a:pt x="8679" y="29938"/>
                    <a:pt x="5154" y="22343"/>
                    <a:pt x="7518" y="14106"/>
                  </a:cubicBezTo>
                  <a:cubicBezTo>
                    <a:pt x="8837" y="9522"/>
                    <a:pt x="11497" y="3851"/>
                    <a:pt x="17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88"/>
            <p:cNvSpPr/>
            <p:nvPr/>
          </p:nvSpPr>
          <p:spPr>
            <a:xfrm>
              <a:off x="10373154" y="807266"/>
              <a:ext cx="743019" cy="659909"/>
            </a:xfrm>
            <a:custGeom>
              <a:rect b="b" l="l" r="r" t="t"/>
              <a:pathLst>
                <a:path extrusionOk="0" h="24853" w="27983">
                  <a:moveTo>
                    <a:pt x="17362" y="0"/>
                  </a:moveTo>
                  <a:cubicBezTo>
                    <a:pt x="9071" y="0"/>
                    <a:pt x="1" y="16365"/>
                    <a:pt x="10761" y="22879"/>
                  </a:cubicBezTo>
                  <a:cubicBezTo>
                    <a:pt x="13034" y="24256"/>
                    <a:pt x="15050" y="24852"/>
                    <a:pt x="16805" y="24852"/>
                  </a:cubicBezTo>
                  <a:cubicBezTo>
                    <a:pt x="25906" y="24852"/>
                    <a:pt x="27983" y="8816"/>
                    <a:pt x="22263" y="2374"/>
                  </a:cubicBezTo>
                  <a:cubicBezTo>
                    <a:pt x="20788" y="712"/>
                    <a:pt x="19092" y="0"/>
                    <a:pt x="173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88"/>
            <p:cNvSpPr/>
            <p:nvPr/>
          </p:nvSpPr>
          <p:spPr>
            <a:xfrm>
              <a:off x="10625319" y="892312"/>
              <a:ext cx="356467" cy="294520"/>
            </a:xfrm>
            <a:custGeom>
              <a:rect b="b" l="l" r="r" t="t"/>
              <a:pathLst>
                <a:path extrusionOk="0" h="11092" w="13425">
                  <a:moveTo>
                    <a:pt x="8524" y="0"/>
                  </a:moveTo>
                  <a:cubicBezTo>
                    <a:pt x="8447" y="0"/>
                    <a:pt x="8368" y="2"/>
                    <a:pt x="8285" y="6"/>
                  </a:cubicBezTo>
                  <a:cubicBezTo>
                    <a:pt x="8229" y="10"/>
                    <a:pt x="8178" y="15"/>
                    <a:pt x="8122" y="19"/>
                  </a:cubicBezTo>
                  <a:cubicBezTo>
                    <a:pt x="4511" y="375"/>
                    <a:pt x="1" y="5849"/>
                    <a:pt x="39" y="9353"/>
                  </a:cubicBezTo>
                  <a:cubicBezTo>
                    <a:pt x="54" y="10631"/>
                    <a:pt x="448" y="11092"/>
                    <a:pt x="1026" y="11092"/>
                  </a:cubicBezTo>
                  <a:cubicBezTo>
                    <a:pt x="1995" y="11092"/>
                    <a:pt x="3480" y="9794"/>
                    <a:pt x="4554" y="8882"/>
                  </a:cubicBezTo>
                  <a:cubicBezTo>
                    <a:pt x="5760" y="7853"/>
                    <a:pt x="13424" y="0"/>
                    <a:pt x="8524" y="0"/>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7" name="Shape 7937"/>
        <p:cNvGrpSpPr/>
        <p:nvPr/>
      </p:nvGrpSpPr>
      <p:grpSpPr>
        <a:xfrm>
          <a:off x="0" y="0"/>
          <a:ext cx="0" cy="0"/>
          <a:chOff x="0" y="0"/>
          <a:chExt cx="0" cy="0"/>
        </a:xfrm>
      </p:grpSpPr>
      <p:sp>
        <p:nvSpPr>
          <p:cNvPr id="7938" name="Google Shape;7938;p206"/>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Chicago Conventional and Organic Volume</a:t>
            </a:r>
            <a:endParaRPr/>
          </a:p>
        </p:txBody>
      </p:sp>
      <p:pic>
        <p:nvPicPr>
          <p:cNvPr id="7939" name="Google Shape;7939;p206"/>
          <p:cNvPicPr preferRelativeResize="0"/>
          <p:nvPr/>
        </p:nvPicPr>
        <p:blipFill>
          <a:blip r:embed="rId3">
            <a:alphaModFix/>
          </a:blip>
          <a:stretch>
            <a:fillRect/>
          </a:stretch>
        </p:blipFill>
        <p:spPr>
          <a:xfrm>
            <a:off x="1532750" y="1194850"/>
            <a:ext cx="5744973" cy="3346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3" name="Shape 7943"/>
        <p:cNvGrpSpPr/>
        <p:nvPr/>
      </p:nvGrpSpPr>
      <p:grpSpPr>
        <a:xfrm>
          <a:off x="0" y="0"/>
          <a:ext cx="0" cy="0"/>
          <a:chOff x="0" y="0"/>
          <a:chExt cx="0" cy="0"/>
        </a:xfrm>
      </p:grpSpPr>
      <p:sp>
        <p:nvSpPr>
          <p:cNvPr id="7944" name="Google Shape;7944;p207"/>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Chicago Results</a:t>
            </a:r>
            <a:endParaRPr/>
          </a:p>
        </p:txBody>
      </p:sp>
      <p:sp>
        <p:nvSpPr>
          <p:cNvPr id="7945" name="Google Shape;7945;p207"/>
          <p:cNvSpPr txBox="1"/>
          <p:nvPr>
            <p:ph idx="5" type="subTitle"/>
          </p:nvPr>
        </p:nvSpPr>
        <p:spPr>
          <a:xfrm>
            <a:off x="34038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2016-2017</a:t>
            </a:r>
            <a:endParaRPr/>
          </a:p>
        </p:txBody>
      </p:sp>
      <p:sp>
        <p:nvSpPr>
          <p:cNvPr id="7946" name="Google Shape;7946;p207"/>
          <p:cNvSpPr txBox="1"/>
          <p:nvPr>
            <p:ph idx="1" type="subTitle"/>
          </p:nvPr>
        </p:nvSpPr>
        <p:spPr>
          <a:xfrm>
            <a:off x="7200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2015-2016</a:t>
            </a:r>
            <a:endParaRPr/>
          </a:p>
        </p:txBody>
      </p:sp>
      <p:sp>
        <p:nvSpPr>
          <p:cNvPr id="7947" name="Google Shape;7947;p207"/>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Significant difference. (decrease)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Significant increase</a:t>
            </a:r>
            <a:endParaRPr/>
          </a:p>
        </p:txBody>
      </p:sp>
      <p:sp>
        <p:nvSpPr>
          <p:cNvPr id="7948" name="Google Shape;7948;p207"/>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No significant difference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Significant Increase</a:t>
            </a:r>
            <a:endParaRPr/>
          </a:p>
        </p:txBody>
      </p:sp>
      <p:sp>
        <p:nvSpPr>
          <p:cNvPr id="7949" name="Google Shape;7949;p207"/>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No significant difference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Significant increase</a:t>
            </a:r>
            <a:endParaRPr/>
          </a:p>
        </p:txBody>
      </p:sp>
      <p:sp>
        <p:nvSpPr>
          <p:cNvPr id="7950" name="Google Shape;7950;p207"/>
          <p:cNvSpPr txBox="1"/>
          <p:nvPr>
            <p:ph idx="6" type="subTitle"/>
          </p:nvPr>
        </p:nvSpPr>
        <p:spPr>
          <a:xfrm>
            <a:off x="60876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2015-2017</a:t>
            </a:r>
            <a:endParaRPr/>
          </a:p>
        </p:txBody>
      </p:sp>
      <p:pic>
        <p:nvPicPr>
          <p:cNvPr id="7951" name="Google Shape;7951;p207"/>
          <p:cNvPicPr preferRelativeResize="0"/>
          <p:nvPr/>
        </p:nvPicPr>
        <p:blipFill>
          <a:blip r:embed="rId3">
            <a:alphaModFix/>
          </a:blip>
          <a:stretch>
            <a:fillRect/>
          </a:stretch>
        </p:blipFill>
        <p:spPr>
          <a:xfrm>
            <a:off x="941337" y="687400"/>
            <a:ext cx="1893725" cy="16246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5" name="Shape 7955"/>
        <p:cNvGrpSpPr/>
        <p:nvPr/>
      </p:nvGrpSpPr>
      <p:grpSpPr>
        <a:xfrm>
          <a:off x="0" y="0"/>
          <a:ext cx="0" cy="0"/>
          <a:chOff x="0" y="0"/>
          <a:chExt cx="0" cy="0"/>
        </a:xfrm>
      </p:grpSpPr>
      <p:sp>
        <p:nvSpPr>
          <p:cNvPr id="7956" name="Google Shape;7956;p208"/>
          <p:cNvSpPr txBox="1"/>
          <p:nvPr>
            <p:ph idx="1" type="subTitle"/>
          </p:nvPr>
        </p:nvSpPr>
        <p:spPr>
          <a:xfrm>
            <a:off x="7200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957" name="Google Shape;7957;p208"/>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58" name="Google Shape;7958;p208"/>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59" name="Google Shape;7959;p208"/>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60" name="Google Shape;7960;p208"/>
          <p:cNvSpPr txBox="1"/>
          <p:nvPr>
            <p:ph idx="5" type="subTitle"/>
          </p:nvPr>
        </p:nvSpPr>
        <p:spPr>
          <a:xfrm>
            <a:off x="34038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961" name="Google Shape;7961;p208"/>
          <p:cNvSpPr txBox="1"/>
          <p:nvPr>
            <p:ph idx="6" type="subTitle"/>
          </p:nvPr>
        </p:nvSpPr>
        <p:spPr>
          <a:xfrm>
            <a:off x="60876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962" name="Google Shape;7962;p208"/>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63" name="Google Shape;7963;p208"/>
          <p:cNvPicPr preferRelativeResize="0"/>
          <p:nvPr/>
        </p:nvPicPr>
        <p:blipFill>
          <a:blip r:embed="rId3">
            <a:alphaModFix/>
          </a:blip>
          <a:stretch>
            <a:fillRect/>
          </a:stretch>
        </p:blipFill>
        <p:spPr>
          <a:xfrm>
            <a:off x="720000" y="687400"/>
            <a:ext cx="7599231" cy="4146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7" name="Shape 7967"/>
        <p:cNvGrpSpPr/>
        <p:nvPr/>
      </p:nvGrpSpPr>
      <p:grpSpPr>
        <a:xfrm>
          <a:off x="0" y="0"/>
          <a:ext cx="0" cy="0"/>
          <a:chOff x="0" y="0"/>
          <a:chExt cx="0" cy="0"/>
        </a:xfrm>
      </p:grpSpPr>
      <p:sp>
        <p:nvSpPr>
          <p:cNvPr id="7968" name="Google Shape;7968;p209"/>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Columbus Conventional and Organic Volume</a:t>
            </a:r>
            <a:endParaRPr/>
          </a:p>
        </p:txBody>
      </p:sp>
      <p:pic>
        <p:nvPicPr>
          <p:cNvPr id="7969" name="Google Shape;7969;p209"/>
          <p:cNvPicPr preferRelativeResize="0"/>
          <p:nvPr/>
        </p:nvPicPr>
        <p:blipFill>
          <a:blip r:embed="rId3">
            <a:alphaModFix/>
          </a:blip>
          <a:stretch>
            <a:fillRect/>
          </a:stretch>
        </p:blipFill>
        <p:spPr>
          <a:xfrm>
            <a:off x="1109753" y="1128025"/>
            <a:ext cx="6668797" cy="36193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3" name="Shape 7973"/>
        <p:cNvGrpSpPr/>
        <p:nvPr/>
      </p:nvGrpSpPr>
      <p:grpSpPr>
        <a:xfrm>
          <a:off x="0" y="0"/>
          <a:ext cx="0" cy="0"/>
          <a:chOff x="0" y="0"/>
          <a:chExt cx="0" cy="0"/>
        </a:xfrm>
      </p:grpSpPr>
      <p:sp>
        <p:nvSpPr>
          <p:cNvPr id="7974" name="Google Shape;7974;p210"/>
          <p:cNvSpPr txBox="1"/>
          <p:nvPr>
            <p:ph idx="1" type="subTitle"/>
          </p:nvPr>
        </p:nvSpPr>
        <p:spPr>
          <a:xfrm>
            <a:off x="7200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2015-2016</a:t>
            </a:r>
            <a:endParaRPr/>
          </a:p>
        </p:txBody>
      </p:sp>
      <p:sp>
        <p:nvSpPr>
          <p:cNvPr id="7975" name="Google Shape;7975;p210"/>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Columbus Results</a:t>
            </a:r>
            <a:endParaRPr/>
          </a:p>
        </p:txBody>
      </p:sp>
      <p:sp>
        <p:nvSpPr>
          <p:cNvPr id="7976" name="Google Shape;7976;p210"/>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Significant Increase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Significant Increase</a:t>
            </a:r>
            <a:endParaRPr/>
          </a:p>
        </p:txBody>
      </p:sp>
      <p:sp>
        <p:nvSpPr>
          <p:cNvPr id="7977" name="Google Shape;7977;p210"/>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Significant Increase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Significant Increase</a:t>
            </a:r>
            <a:endParaRPr/>
          </a:p>
        </p:txBody>
      </p:sp>
      <p:sp>
        <p:nvSpPr>
          <p:cNvPr id="7978" name="Google Shape;7978;p210"/>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Significant Increase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Significant Increase</a:t>
            </a:r>
            <a:endParaRPr/>
          </a:p>
        </p:txBody>
      </p:sp>
      <p:sp>
        <p:nvSpPr>
          <p:cNvPr id="7979" name="Google Shape;7979;p210"/>
          <p:cNvSpPr txBox="1"/>
          <p:nvPr>
            <p:ph idx="5" type="subTitle"/>
          </p:nvPr>
        </p:nvSpPr>
        <p:spPr>
          <a:xfrm>
            <a:off x="34038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2016-2017</a:t>
            </a:r>
            <a:endParaRPr/>
          </a:p>
        </p:txBody>
      </p:sp>
      <p:sp>
        <p:nvSpPr>
          <p:cNvPr id="7980" name="Google Shape;7980;p210"/>
          <p:cNvSpPr txBox="1"/>
          <p:nvPr>
            <p:ph idx="6" type="subTitle"/>
          </p:nvPr>
        </p:nvSpPr>
        <p:spPr>
          <a:xfrm>
            <a:off x="60876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2015-2017</a:t>
            </a:r>
            <a:endParaRPr/>
          </a:p>
        </p:txBody>
      </p:sp>
      <p:pic>
        <p:nvPicPr>
          <p:cNvPr id="7981" name="Google Shape;7981;p210"/>
          <p:cNvPicPr preferRelativeResize="0"/>
          <p:nvPr/>
        </p:nvPicPr>
        <p:blipFill>
          <a:blip r:embed="rId3">
            <a:alphaModFix/>
          </a:blip>
          <a:stretch>
            <a:fillRect/>
          </a:stretch>
        </p:blipFill>
        <p:spPr>
          <a:xfrm>
            <a:off x="6965174" y="632625"/>
            <a:ext cx="1310850" cy="1939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5" name="Shape 7985"/>
        <p:cNvGrpSpPr/>
        <p:nvPr/>
      </p:nvGrpSpPr>
      <p:grpSpPr>
        <a:xfrm>
          <a:off x="0" y="0"/>
          <a:ext cx="0" cy="0"/>
          <a:chOff x="0" y="0"/>
          <a:chExt cx="0" cy="0"/>
        </a:xfrm>
      </p:grpSpPr>
      <p:sp>
        <p:nvSpPr>
          <p:cNvPr id="7986" name="Google Shape;7986;p211"/>
          <p:cNvSpPr txBox="1"/>
          <p:nvPr>
            <p:ph idx="1" type="subTitle"/>
          </p:nvPr>
        </p:nvSpPr>
        <p:spPr>
          <a:xfrm>
            <a:off x="7200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987" name="Google Shape;7987;p211"/>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88" name="Google Shape;7988;p211"/>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89" name="Google Shape;7989;p211"/>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90" name="Google Shape;7990;p211"/>
          <p:cNvSpPr txBox="1"/>
          <p:nvPr>
            <p:ph idx="5" type="subTitle"/>
          </p:nvPr>
        </p:nvSpPr>
        <p:spPr>
          <a:xfrm>
            <a:off x="34038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991" name="Google Shape;7991;p211"/>
          <p:cNvSpPr txBox="1"/>
          <p:nvPr>
            <p:ph idx="6" type="subTitle"/>
          </p:nvPr>
        </p:nvSpPr>
        <p:spPr>
          <a:xfrm>
            <a:off x="60876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992" name="Google Shape;7992;p211"/>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93" name="Google Shape;7993;p211"/>
          <p:cNvPicPr preferRelativeResize="0"/>
          <p:nvPr/>
        </p:nvPicPr>
        <p:blipFill>
          <a:blip r:embed="rId3">
            <a:alphaModFix/>
          </a:blip>
          <a:stretch>
            <a:fillRect/>
          </a:stretch>
        </p:blipFill>
        <p:spPr>
          <a:xfrm>
            <a:off x="530850" y="565850"/>
            <a:ext cx="8082301" cy="4356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7" name="Shape 7997"/>
        <p:cNvGrpSpPr/>
        <p:nvPr/>
      </p:nvGrpSpPr>
      <p:grpSpPr>
        <a:xfrm>
          <a:off x="0" y="0"/>
          <a:ext cx="0" cy="0"/>
          <a:chOff x="0" y="0"/>
          <a:chExt cx="0" cy="0"/>
        </a:xfrm>
      </p:grpSpPr>
      <p:sp>
        <p:nvSpPr>
          <p:cNvPr id="7998" name="Google Shape;7998;p212"/>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Tampa Conventional and Organic Volume</a:t>
            </a:r>
            <a:endParaRPr/>
          </a:p>
        </p:txBody>
      </p:sp>
      <p:sp>
        <p:nvSpPr>
          <p:cNvPr id="7999" name="Google Shape;7999;p212"/>
          <p:cNvSpPr txBox="1"/>
          <p:nvPr>
            <p:ph idx="1" type="body"/>
          </p:nvPr>
        </p:nvSpPr>
        <p:spPr>
          <a:xfrm>
            <a:off x="720000" y="1128025"/>
            <a:ext cx="7704000" cy="34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000" name="Google Shape;8000;p212"/>
          <p:cNvPicPr preferRelativeResize="0"/>
          <p:nvPr/>
        </p:nvPicPr>
        <p:blipFill>
          <a:blip r:embed="rId3">
            <a:alphaModFix/>
          </a:blip>
          <a:stretch>
            <a:fillRect/>
          </a:stretch>
        </p:blipFill>
        <p:spPr>
          <a:xfrm>
            <a:off x="720000" y="1260100"/>
            <a:ext cx="7703999" cy="3692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4" name="Shape 8004"/>
        <p:cNvGrpSpPr/>
        <p:nvPr/>
      </p:nvGrpSpPr>
      <p:grpSpPr>
        <a:xfrm>
          <a:off x="0" y="0"/>
          <a:ext cx="0" cy="0"/>
          <a:chOff x="0" y="0"/>
          <a:chExt cx="0" cy="0"/>
        </a:xfrm>
      </p:grpSpPr>
      <p:sp>
        <p:nvSpPr>
          <p:cNvPr id="8005" name="Google Shape;8005;p213"/>
          <p:cNvSpPr txBox="1"/>
          <p:nvPr>
            <p:ph idx="1" type="subTitle"/>
          </p:nvPr>
        </p:nvSpPr>
        <p:spPr>
          <a:xfrm>
            <a:off x="7200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2015-2016</a:t>
            </a:r>
            <a:endParaRPr/>
          </a:p>
        </p:txBody>
      </p:sp>
      <p:sp>
        <p:nvSpPr>
          <p:cNvPr id="8006" name="Google Shape;8006;p213"/>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Tampa Results</a:t>
            </a:r>
            <a:endParaRPr/>
          </a:p>
        </p:txBody>
      </p:sp>
      <p:sp>
        <p:nvSpPr>
          <p:cNvPr id="8007" name="Google Shape;8007;p213"/>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Significant Increase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Significant Increase</a:t>
            </a:r>
            <a:endParaRPr/>
          </a:p>
        </p:txBody>
      </p:sp>
      <p:sp>
        <p:nvSpPr>
          <p:cNvPr id="8008" name="Google Shape;8008;p213"/>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No Significant Change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No significant change</a:t>
            </a:r>
            <a:endParaRPr/>
          </a:p>
        </p:txBody>
      </p:sp>
      <p:sp>
        <p:nvSpPr>
          <p:cNvPr id="8009" name="Google Shape;8009;p213"/>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Significant increase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Significant increase</a:t>
            </a:r>
            <a:endParaRPr/>
          </a:p>
        </p:txBody>
      </p:sp>
      <p:sp>
        <p:nvSpPr>
          <p:cNvPr id="8010" name="Google Shape;8010;p213"/>
          <p:cNvSpPr txBox="1"/>
          <p:nvPr>
            <p:ph idx="5" type="subTitle"/>
          </p:nvPr>
        </p:nvSpPr>
        <p:spPr>
          <a:xfrm>
            <a:off x="34038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2016-2017</a:t>
            </a:r>
            <a:endParaRPr/>
          </a:p>
        </p:txBody>
      </p:sp>
      <p:sp>
        <p:nvSpPr>
          <p:cNvPr id="8011" name="Google Shape;8011;p213"/>
          <p:cNvSpPr txBox="1"/>
          <p:nvPr>
            <p:ph idx="6" type="subTitle"/>
          </p:nvPr>
        </p:nvSpPr>
        <p:spPr>
          <a:xfrm>
            <a:off x="60876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2015-2017</a:t>
            </a:r>
            <a:endParaRPr/>
          </a:p>
        </p:txBody>
      </p:sp>
      <p:pic>
        <p:nvPicPr>
          <p:cNvPr id="8012" name="Google Shape;8012;p213"/>
          <p:cNvPicPr preferRelativeResize="0"/>
          <p:nvPr/>
        </p:nvPicPr>
        <p:blipFill>
          <a:blip r:embed="rId3">
            <a:alphaModFix/>
          </a:blip>
          <a:stretch>
            <a:fillRect/>
          </a:stretch>
        </p:blipFill>
        <p:spPr>
          <a:xfrm>
            <a:off x="1076712" y="687400"/>
            <a:ext cx="1622975" cy="1662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6" name="Shape 8016"/>
        <p:cNvGrpSpPr/>
        <p:nvPr/>
      </p:nvGrpSpPr>
      <p:grpSpPr>
        <a:xfrm>
          <a:off x="0" y="0"/>
          <a:ext cx="0" cy="0"/>
          <a:chOff x="0" y="0"/>
          <a:chExt cx="0" cy="0"/>
        </a:xfrm>
      </p:grpSpPr>
      <p:sp>
        <p:nvSpPr>
          <p:cNvPr id="8017" name="Google Shape;8017;p214"/>
          <p:cNvSpPr txBox="1"/>
          <p:nvPr>
            <p:ph idx="1" type="subTitle"/>
          </p:nvPr>
        </p:nvSpPr>
        <p:spPr>
          <a:xfrm>
            <a:off x="7200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8018" name="Google Shape;8018;p214"/>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019" name="Google Shape;8019;p214"/>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020" name="Google Shape;8020;p214"/>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021" name="Google Shape;8021;p214"/>
          <p:cNvSpPr txBox="1"/>
          <p:nvPr>
            <p:ph idx="5" type="subTitle"/>
          </p:nvPr>
        </p:nvSpPr>
        <p:spPr>
          <a:xfrm>
            <a:off x="34038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8022" name="Google Shape;8022;p214"/>
          <p:cNvSpPr txBox="1"/>
          <p:nvPr>
            <p:ph idx="6" type="subTitle"/>
          </p:nvPr>
        </p:nvSpPr>
        <p:spPr>
          <a:xfrm>
            <a:off x="60876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8023" name="Google Shape;8023;p214"/>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24" name="Google Shape;8024;p214"/>
          <p:cNvPicPr preferRelativeResize="0"/>
          <p:nvPr/>
        </p:nvPicPr>
        <p:blipFill>
          <a:blip r:embed="rId3">
            <a:alphaModFix/>
          </a:blip>
          <a:stretch>
            <a:fillRect/>
          </a:stretch>
        </p:blipFill>
        <p:spPr>
          <a:xfrm>
            <a:off x="585425" y="549475"/>
            <a:ext cx="7973151" cy="4362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8" name="Shape 8028"/>
        <p:cNvGrpSpPr/>
        <p:nvPr/>
      </p:nvGrpSpPr>
      <p:grpSpPr>
        <a:xfrm>
          <a:off x="0" y="0"/>
          <a:ext cx="0" cy="0"/>
          <a:chOff x="0" y="0"/>
          <a:chExt cx="0" cy="0"/>
        </a:xfrm>
      </p:grpSpPr>
      <p:sp>
        <p:nvSpPr>
          <p:cNvPr id="8029" name="Google Shape;8029;p215"/>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Conventional and Organic Over all 3 Cities</a:t>
            </a:r>
            <a:endParaRPr/>
          </a:p>
        </p:txBody>
      </p:sp>
      <p:pic>
        <p:nvPicPr>
          <p:cNvPr id="8030" name="Google Shape;8030;p215"/>
          <p:cNvPicPr preferRelativeResize="0"/>
          <p:nvPr/>
        </p:nvPicPr>
        <p:blipFill>
          <a:blip r:embed="rId3">
            <a:alphaModFix/>
          </a:blip>
          <a:stretch>
            <a:fillRect/>
          </a:stretch>
        </p:blipFill>
        <p:spPr>
          <a:xfrm>
            <a:off x="1227038" y="1128025"/>
            <a:ext cx="6689926" cy="348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2" name="Shape 7682"/>
        <p:cNvGrpSpPr/>
        <p:nvPr/>
      </p:nvGrpSpPr>
      <p:grpSpPr>
        <a:xfrm>
          <a:off x="0" y="0"/>
          <a:ext cx="0" cy="0"/>
          <a:chOff x="0" y="0"/>
          <a:chExt cx="0" cy="0"/>
        </a:xfrm>
      </p:grpSpPr>
      <p:sp>
        <p:nvSpPr>
          <p:cNvPr id="7683" name="Google Shape;7683;p189"/>
          <p:cNvSpPr txBox="1"/>
          <p:nvPr>
            <p:ph type="title"/>
          </p:nvPr>
        </p:nvSpPr>
        <p:spPr>
          <a:xfrm>
            <a:off x="570875" y="1342950"/>
            <a:ext cx="2723400" cy="8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Kendra McPherson</a:t>
            </a:r>
            <a:endParaRPr/>
          </a:p>
        </p:txBody>
      </p:sp>
      <p:sp>
        <p:nvSpPr>
          <p:cNvPr id="7684" name="Google Shape;7684;p189"/>
          <p:cNvSpPr txBox="1"/>
          <p:nvPr>
            <p:ph idx="1" type="body"/>
          </p:nvPr>
        </p:nvSpPr>
        <p:spPr>
          <a:xfrm>
            <a:off x="3630750" y="2143975"/>
            <a:ext cx="4733400" cy="22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Anton"/>
                <a:ea typeface="Anton"/>
                <a:cs typeface="Anton"/>
                <a:sym typeface="Anton"/>
              </a:rPr>
              <a:t>Military  seamstress part time and a paraeducator full time.</a:t>
            </a:r>
            <a:endParaRPr sz="1600">
              <a:solidFill>
                <a:schemeClr val="dk2"/>
              </a:solidFill>
              <a:latin typeface="Anton"/>
              <a:ea typeface="Anton"/>
              <a:cs typeface="Anton"/>
              <a:sym typeface="Anton"/>
            </a:endParaRPr>
          </a:p>
          <a:p>
            <a:pPr indent="0" lvl="0" marL="0" rtl="0" algn="l">
              <a:spcBef>
                <a:spcPts val="0"/>
              </a:spcBef>
              <a:spcAft>
                <a:spcPts val="0"/>
              </a:spcAft>
              <a:buNone/>
            </a:pPr>
            <a:r>
              <a:t/>
            </a:r>
            <a:endParaRPr sz="1600">
              <a:solidFill>
                <a:schemeClr val="dk2"/>
              </a:solidFill>
              <a:latin typeface="Anton"/>
              <a:ea typeface="Anton"/>
              <a:cs typeface="Anton"/>
              <a:sym typeface="Anton"/>
            </a:endParaRPr>
          </a:p>
          <a:p>
            <a:pPr indent="0" lvl="0" marL="0" rtl="0" algn="l">
              <a:spcBef>
                <a:spcPts val="0"/>
              </a:spcBef>
              <a:spcAft>
                <a:spcPts val="0"/>
              </a:spcAft>
              <a:buNone/>
            </a:pPr>
            <a:r>
              <a:rPr lang="en" sz="1600">
                <a:solidFill>
                  <a:schemeClr val="dk2"/>
                </a:solidFill>
                <a:latin typeface="Anton"/>
                <a:ea typeface="Anton"/>
                <a:cs typeface="Anton"/>
                <a:sym typeface="Anton"/>
              </a:rPr>
              <a:t>Currently working with a past student</a:t>
            </a:r>
            <a:endParaRPr sz="1600">
              <a:solidFill>
                <a:schemeClr val="dk2"/>
              </a:solidFill>
              <a:latin typeface="Anton"/>
              <a:ea typeface="Anton"/>
              <a:cs typeface="Anton"/>
              <a:sym typeface="Anton"/>
            </a:endParaRPr>
          </a:p>
          <a:p>
            <a:pPr indent="0" lvl="0" marL="0" rtl="0" algn="l">
              <a:spcBef>
                <a:spcPts val="0"/>
              </a:spcBef>
              <a:spcAft>
                <a:spcPts val="0"/>
              </a:spcAft>
              <a:buNone/>
            </a:pPr>
            <a:r>
              <a:t/>
            </a:r>
            <a:endParaRPr sz="1600">
              <a:solidFill>
                <a:schemeClr val="dk2"/>
              </a:solidFill>
              <a:latin typeface="Anton"/>
              <a:ea typeface="Anton"/>
              <a:cs typeface="Anton"/>
              <a:sym typeface="Anton"/>
            </a:endParaRPr>
          </a:p>
          <a:p>
            <a:pPr indent="0" lvl="0" marL="0" rtl="0" algn="l">
              <a:spcBef>
                <a:spcPts val="0"/>
              </a:spcBef>
              <a:spcAft>
                <a:spcPts val="0"/>
              </a:spcAft>
              <a:buNone/>
            </a:pPr>
            <a:r>
              <a:rPr lang="en" sz="1600">
                <a:solidFill>
                  <a:schemeClr val="dk2"/>
                </a:solidFill>
                <a:latin typeface="Anton"/>
                <a:ea typeface="Anton"/>
                <a:cs typeface="Anton"/>
                <a:sym typeface="Anton"/>
              </a:rPr>
              <a:t>Went to school for Elementary and Special Education </a:t>
            </a:r>
            <a:endParaRPr sz="1600">
              <a:solidFill>
                <a:schemeClr val="dk2"/>
              </a:solidFill>
              <a:latin typeface="Anton"/>
              <a:ea typeface="Anton"/>
              <a:cs typeface="Anton"/>
              <a:sym typeface="Anton"/>
            </a:endParaRPr>
          </a:p>
        </p:txBody>
      </p:sp>
      <p:pic>
        <p:nvPicPr>
          <p:cNvPr id="7685" name="Google Shape;7685;p189"/>
          <p:cNvPicPr preferRelativeResize="0"/>
          <p:nvPr/>
        </p:nvPicPr>
        <p:blipFill>
          <a:blip r:embed="rId3">
            <a:alphaModFix/>
          </a:blip>
          <a:stretch>
            <a:fillRect/>
          </a:stretch>
        </p:blipFill>
        <p:spPr>
          <a:xfrm>
            <a:off x="918750" y="2221050"/>
            <a:ext cx="1893619" cy="2617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4" name="Shape 8034"/>
        <p:cNvGrpSpPr/>
        <p:nvPr/>
      </p:nvGrpSpPr>
      <p:grpSpPr>
        <a:xfrm>
          <a:off x="0" y="0"/>
          <a:ext cx="0" cy="0"/>
          <a:chOff x="0" y="0"/>
          <a:chExt cx="0" cy="0"/>
        </a:xfrm>
      </p:grpSpPr>
      <p:sp>
        <p:nvSpPr>
          <p:cNvPr id="8035" name="Google Shape;8035;p216"/>
          <p:cNvSpPr txBox="1"/>
          <p:nvPr>
            <p:ph idx="1" type="subTitle"/>
          </p:nvPr>
        </p:nvSpPr>
        <p:spPr>
          <a:xfrm>
            <a:off x="7200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2015-2016</a:t>
            </a:r>
            <a:endParaRPr/>
          </a:p>
        </p:txBody>
      </p:sp>
      <p:sp>
        <p:nvSpPr>
          <p:cNvPr id="8036" name="Google Shape;8036;p216"/>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 Cities Combined</a:t>
            </a:r>
            <a:endParaRPr/>
          </a:p>
        </p:txBody>
      </p:sp>
      <p:sp>
        <p:nvSpPr>
          <p:cNvPr id="8037" name="Google Shape;8037;p216"/>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No significant change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Significant increase</a:t>
            </a:r>
            <a:endParaRPr/>
          </a:p>
        </p:txBody>
      </p:sp>
      <p:sp>
        <p:nvSpPr>
          <p:cNvPr id="8038" name="Google Shape;8038;p216"/>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No significant change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Significant increase</a:t>
            </a:r>
            <a:endParaRPr/>
          </a:p>
        </p:txBody>
      </p:sp>
      <p:sp>
        <p:nvSpPr>
          <p:cNvPr id="8039" name="Google Shape;8039;p216"/>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a:t>
            </a:r>
            <a:endParaRPr/>
          </a:p>
          <a:p>
            <a:pPr indent="-317500" lvl="1" marL="914400" rtl="0" algn="l">
              <a:spcBef>
                <a:spcPts val="0"/>
              </a:spcBef>
              <a:spcAft>
                <a:spcPts val="0"/>
              </a:spcAft>
              <a:buSzPts val="1400"/>
              <a:buChar char="○"/>
            </a:pPr>
            <a:r>
              <a:rPr lang="en"/>
              <a:t>No significant change</a:t>
            </a:r>
            <a:endParaRPr/>
          </a:p>
          <a:p>
            <a:pPr indent="-317500" lvl="0" marL="457200" rtl="0" algn="l">
              <a:spcBef>
                <a:spcPts val="0"/>
              </a:spcBef>
              <a:spcAft>
                <a:spcPts val="0"/>
              </a:spcAft>
              <a:buSzPts val="1400"/>
              <a:buChar char="●"/>
            </a:pPr>
            <a:r>
              <a:rPr lang="en"/>
              <a:t>Organic</a:t>
            </a:r>
            <a:endParaRPr/>
          </a:p>
          <a:p>
            <a:pPr indent="-317500" lvl="1" marL="914400" rtl="0" algn="l">
              <a:spcBef>
                <a:spcPts val="0"/>
              </a:spcBef>
              <a:spcAft>
                <a:spcPts val="0"/>
              </a:spcAft>
              <a:buSzPts val="1400"/>
              <a:buChar char="○"/>
            </a:pPr>
            <a:r>
              <a:rPr lang="en"/>
              <a:t>Significant increase</a:t>
            </a:r>
            <a:endParaRPr/>
          </a:p>
        </p:txBody>
      </p:sp>
      <p:sp>
        <p:nvSpPr>
          <p:cNvPr id="8040" name="Google Shape;8040;p216"/>
          <p:cNvSpPr txBox="1"/>
          <p:nvPr>
            <p:ph idx="5" type="subTitle"/>
          </p:nvPr>
        </p:nvSpPr>
        <p:spPr>
          <a:xfrm>
            <a:off x="34038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2016-2017</a:t>
            </a:r>
            <a:endParaRPr/>
          </a:p>
        </p:txBody>
      </p:sp>
      <p:sp>
        <p:nvSpPr>
          <p:cNvPr id="8041" name="Google Shape;8041;p216"/>
          <p:cNvSpPr txBox="1"/>
          <p:nvPr>
            <p:ph idx="6" type="subTitle"/>
          </p:nvPr>
        </p:nvSpPr>
        <p:spPr>
          <a:xfrm>
            <a:off x="60876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2015-2017</a:t>
            </a:r>
            <a:endParaRPr/>
          </a:p>
        </p:txBody>
      </p:sp>
      <p:pic>
        <p:nvPicPr>
          <p:cNvPr id="8042" name="Google Shape;8042;p216"/>
          <p:cNvPicPr preferRelativeResize="0"/>
          <p:nvPr/>
        </p:nvPicPr>
        <p:blipFill>
          <a:blip r:embed="rId3">
            <a:alphaModFix/>
          </a:blip>
          <a:stretch>
            <a:fillRect/>
          </a:stretch>
        </p:blipFill>
        <p:spPr>
          <a:xfrm>
            <a:off x="3621700" y="1260100"/>
            <a:ext cx="1900575" cy="1312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6" name="Shape 8046"/>
        <p:cNvGrpSpPr/>
        <p:nvPr/>
      </p:nvGrpSpPr>
      <p:grpSpPr>
        <a:xfrm>
          <a:off x="0" y="0"/>
          <a:ext cx="0" cy="0"/>
          <a:chOff x="0" y="0"/>
          <a:chExt cx="0" cy="0"/>
        </a:xfrm>
      </p:grpSpPr>
      <p:sp>
        <p:nvSpPr>
          <p:cNvPr id="8047" name="Google Shape;8047;p217"/>
          <p:cNvSpPr txBox="1"/>
          <p:nvPr>
            <p:ph idx="1" type="subTitle"/>
          </p:nvPr>
        </p:nvSpPr>
        <p:spPr>
          <a:xfrm>
            <a:off x="7200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8048" name="Google Shape;8048;p217"/>
          <p:cNvSpPr txBox="1"/>
          <p:nvPr>
            <p:ph idx="2" type="subTitle"/>
          </p:nvPr>
        </p:nvSpPr>
        <p:spPr>
          <a:xfrm>
            <a:off x="7200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049" name="Google Shape;8049;p217"/>
          <p:cNvSpPr txBox="1"/>
          <p:nvPr>
            <p:ph idx="3" type="subTitle"/>
          </p:nvPr>
        </p:nvSpPr>
        <p:spPr>
          <a:xfrm>
            <a:off x="34038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050" name="Google Shape;8050;p217"/>
          <p:cNvSpPr txBox="1"/>
          <p:nvPr>
            <p:ph idx="4" type="subTitle"/>
          </p:nvPr>
        </p:nvSpPr>
        <p:spPr>
          <a:xfrm>
            <a:off x="6087600" y="3162259"/>
            <a:ext cx="2336400" cy="8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051" name="Google Shape;8051;p217"/>
          <p:cNvSpPr txBox="1"/>
          <p:nvPr>
            <p:ph idx="5" type="subTitle"/>
          </p:nvPr>
        </p:nvSpPr>
        <p:spPr>
          <a:xfrm>
            <a:off x="34038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8052" name="Google Shape;8052;p217"/>
          <p:cNvSpPr txBox="1"/>
          <p:nvPr>
            <p:ph idx="6" type="subTitle"/>
          </p:nvPr>
        </p:nvSpPr>
        <p:spPr>
          <a:xfrm>
            <a:off x="6087600" y="2690750"/>
            <a:ext cx="2336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8053" name="Google Shape;8053;p217"/>
          <p:cNvSpPr txBox="1"/>
          <p:nvPr>
            <p:ph type="title"/>
          </p:nvPr>
        </p:nvSpPr>
        <p:spPr>
          <a:xfrm>
            <a:off x="720000" y="687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54" name="Google Shape;8054;p217"/>
          <p:cNvPicPr preferRelativeResize="0"/>
          <p:nvPr/>
        </p:nvPicPr>
        <p:blipFill>
          <a:blip r:embed="rId3">
            <a:alphaModFix/>
          </a:blip>
          <a:stretch>
            <a:fillRect/>
          </a:stretch>
        </p:blipFill>
        <p:spPr>
          <a:xfrm>
            <a:off x="648475" y="578100"/>
            <a:ext cx="7873248" cy="4315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8" name="Shape 8058"/>
        <p:cNvGrpSpPr/>
        <p:nvPr/>
      </p:nvGrpSpPr>
      <p:grpSpPr>
        <a:xfrm>
          <a:off x="0" y="0"/>
          <a:ext cx="0" cy="0"/>
          <a:chOff x="0" y="0"/>
          <a:chExt cx="0" cy="0"/>
        </a:xfrm>
      </p:grpSpPr>
      <p:sp>
        <p:nvSpPr>
          <p:cNvPr id="8059" name="Google Shape;8059;p218"/>
          <p:cNvSpPr txBox="1"/>
          <p:nvPr>
            <p:ph type="title"/>
          </p:nvPr>
        </p:nvSpPr>
        <p:spPr>
          <a:xfrm>
            <a:off x="7012800" y="181000"/>
            <a:ext cx="21612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a:t>
            </a:r>
            <a:endParaRPr/>
          </a:p>
        </p:txBody>
      </p:sp>
      <p:pic>
        <p:nvPicPr>
          <p:cNvPr id="8060" name="Google Shape;8060;p218"/>
          <p:cNvPicPr preferRelativeResize="0"/>
          <p:nvPr/>
        </p:nvPicPr>
        <p:blipFill rotWithShape="1">
          <a:blip r:embed="rId3">
            <a:alphaModFix/>
          </a:blip>
          <a:srcRect b="6082" l="3658" r="48574" t="8483"/>
          <a:stretch/>
        </p:blipFill>
        <p:spPr>
          <a:xfrm>
            <a:off x="6145350" y="2461925"/>
            <a:ext cx="2998651" cy="2681574"/>
          </a:xfrm>
          <a:prstGeom prst="rect">
            <a:avLst/>
          </a:prstGeom>
          <a:noFill/>
          <a:ln cap="flat" cmpd="sng" w="9525">
            <a:solidFill>
              <a:srgbClr val="39611E"/>
            </a:solidFill>
            <a:prstDash val="solid"/>
            <a:round/>
            <a:headEnd len="sm" w="sm" type="none"/>
            <a:tailEnd len="sm" w="sm" type="none"/>
          </a:ln>
        </p:spPr>
      </p:pic>
      <p:sp>
        <p:nvSpPr>
          <p:cNvPr id="8061" name="Google Shape;8061;p218"/>
          <p:cNvSpPr txBox="1"/>
          <p:nvPr>
            <p:ph idx="1" type="subTitle"/>
          </p:nvPr>
        </p:nvSpPr>
        <p:spPr>
          <a:xfrm>
            <a:off x="741100" y="1352700"/>
            <a:ext cx="5259900" cy="17403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dk2"/>
              </a:buClr>
              <a:buSzPts val="1600"/>
              <a:buFont typeface="Anton"/>
              <a:buChar char="●"/>
            </a:pPr>
            <a:r>
              <a:rPr lang="en" sz="1600">
                <a:solidFill>
                  <a:schemeClr val="dk2"/>
                </a:solidFill>
                <a:latin typeface="Anton"/>
                <a:ea typeface="Anton"/>
                <a:cs typeface="Anton"/>
                <a:sym typeface="Anton"/>
              </a:rPr>
              <a:t>Chicago has proven to be one of the largest markets for avocado sales. </a:t>
            </a:r>
            <a:endParaRPr sz="1600">
              <a:solidFill>
                <a:schemeClr val="dk2"/>
              </a:solidFill>
              <a:latin typeface="Anton"/>
              <a:ea typeface="Anton"/>
              <a:cs typeface="Anton"/>
              <a:sym typeface="Anton"/>
            </a:endParaRPr>
          </a:p>
          <a:p>
            <a:pPr indent="0" lvl="0" marL="457200" rtl="0" algn="l">
              <a:spcBef>
                <a:spcPts val="0"/>
              </a:spcBef>
              <a:spcAft>
                <a:spcPts val="0"/>
              </a:spcAft>
              <a:buNone/>
            </a:pPr>
            <a:r>
              <a:t/>
            </a:r>
            <a:endParaRPr sz="1600">
              <a:solidFill>
                <a:schemeClr val="dk2"/>
              </a:solidFill>
              <a:latin typeface="Anton"/>
              <a:ea typeface="Anton"/>
              <a:cs typeface="Anton"/>
              <a:sym typeface="Anton"/>
            </a:endParaRPr>
          </a:p>
          <a:p>
            <a:pPr indent="-311150" lvl="0" marL="457200" rtl="0" algn="l">
              <a:spcBef>
                <a:spcPts val="0"/>
              </a:spcBef>
              <a:spcAft>
                <a:spcPts val="0"/>
              </a:spcAft>
              <a:buClr>
                <a:schemeClr val="dk2"/>
              </a:buClr>
              <a:buSzPts val="1300"/>
              <a:buFont typeface="Anton"/>
              <a:buChar char="●"/>
            </a:pPr>
            <a:r>
              <a:rPr lang="en" sz="1500">
                <a:solidFill>
                  <a:schemeClr val="dk2"/>
                </a:solidFill>
                <a:latin typeface="Anton"/>
                <a:ea typeface="Anton"/>
                <a:cs typeface="Anton"/>
                <a:sym typeface="Anton"/>
              </a:rPr>
              <a:t>If a new </a:t>
            </a:r>
            <a:r>
              <a:rPr lang="en" sz="1500">
                <a:solidFill>
                  <a:schemeClr val="dk2"/>
                </a:solidFill>
                <a:latin typeface="Anton"/>
                <a:ea typeface="Anton"/>
                <a:cs typeface="Anton"/>
                <a:sym typeface="Anton"/>
              </a:rPr>
              <a:t>distributor was looking</a:t>
            </a:r>
            <a:r>
              <a:rPr lang="en" sz="1500">
                <a:solidFill>
                  <a:schemeClr val="dk2"/>
                </a:solidFill>
                <a:latin typeface="Anton"/>
                <a:ea typeface="Anton"/>
                <a:cs typeface="Anton"/>
                <a:sym typeface="Anton"/>
              </a:rPr>
              <a:t> to build revenue quickly, Chicago would </a:t>
            </a:r>
            <a:r>
              <a:rPr lang="en" sz="1500">
                <a:solidFill>
                  <a:schemeClr val="dk2"/>
                </a:solidFill>
                <a:latin typeface="Anton"/>
                <a:ea typeface="Anton"/>
                <a:cs typeface="Anton"/>
                <a:sym typeface="Anton"/>
              </a:rPr>
              <a:t>advised-</a:t>
            </a:r>
            <a:r>
              <a:rPr lang="en" sz="1500">
                <a:solidFill>
                  <a:schemeClr val="dk2"/>
                </a:solidFill>
                <a:latin typeface="Anton"/>
                <a:ea typeface="Anton"/>
                <a:cs typeface="Anton"/>
                <a:sym typeface="Anton"/>
              </a:rPr>
              <a:t> selling organic avocados, during a high volume season.</a:t>
            </a:r>
            <a:endParaRPr sz="1500">
              <a:solidFill>
                <a:schemeClr val="dk2"/>
              </a:solidFill>
              <a:latin typeface="Anton"/>
              <a:ea typeface="Anton"/>
              <a:cs typeface="Anton"/>
              <a:sym typeface="Anton"/>
            </a:endParaRPr>
          </a:p>
        </p:txBody>
      </p:sp>
      <p:sp>
        <p:nvSpPr>
          <p:cNvPr id="8062" name="Google Shape;8062;p218"/>
          <p:cNvSpPr txBox="1"/>
          <p:nvPr/>
        </p:nvSpPr>
        <p:spPr>
          <a:xfrm>
            <a:off x="7255275" y="928650"/>
            <a:ext cx="169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2"/>
              </a:solidFill>
              <a:latin typeface="Anton"/>
              <a:ea typeface="Anton"/>
              <a:cs typeface="Anton"/>
              <a:sym typeface="Anton"/>
            </a:endParaRPr>
          </a:p>
        </p:txBody>
      </p:sp>
      <p:sp>
        <p:nvSpPr>
          <p:cNvPr id="8063" name="Google Shape;8063;p218"/>
          <p:cNvSpPr txBox="1"/>
          <p:nvPr/>
        </p:nvSpPr>
        <p:spPr>
          <a:xfrm>
            <a:off x="2171475" y="2957775"/>
            <a:ext cx="40536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Char char="●"/>
            </a:pPr>
            <a:r>
              <a:rPr lang="en" sz="1600">
                <a:latin typeface="Barlow"/>
                <a:ea typeface="Barlow"/>
                <a:cs typeface="Barlow"/>
                <a:sym typeface="Barlow"/>
              </a:rPr>
              <a:t> </a:t>
            </a:r>
            <a:r>
              <a:rPr lang="en" sz="1600">
                <a:solidFill>
                  <a:schemeClr val="dk2"/>
                </a:solidFill>
                <a:latin typeface="Anton"/>
                <a:ea typeface="Anton"/>
                <a:cs typeface="Anton"/>
                <a:sym typeface="Anton"/>
              </a:rPr>
              <a:t>COSTS AND SALES ARE SOMEWHAT STABLE ALL YEAR DUE TO ANNUAL GROWING SEASON </a:t>
            </a:r>
            <a:endParaRPr sz="1600">
              <a:solidFill>
                <a:schemeClr val="dk2"/>
              </a:solidFill>
              <a:latin typeface="Anton"/>
              <a:ea typeface="Anton"/>
              <a:cs typeface="Anton"/>
              <a:sym typeface="Anton"/>
            </a:endParaRPr>
          </a:p>
          <a:p>
            <a:pPr indent="0" lvl="0" marL="457200" rtl="0" algn="l">
              <a:spcBef>
                <a:spcPts val="0"/>
              </a:spcBef>
              <a:spcAft>
                <a:spcPts val="0"/>
              </a:spcAft>
              <a:buNone/>
            </a:pPr>
            <a:r>
              <a:t/>
            </a:r>
            <a:endParaRPr sz="1600">
              <a:solidFill>
                <a:schemeClr val="dk2"/>
              </a:solidFill>
              <a:latin typeface="Anton"/>
              <a:ea typeface="Anton"/>
              <a:cs typeface="Anton"/>
              <a:sym typeface="Anton"/>
            </a:endParaRPr>
          </a:p>
          <a:p>
            <a:pPr indent="-330200" lvl="0" marL="457200" rtl="0" algn="l">
              <a:spcBef>
                <a:spcPts val="0"/>
              </a:spcBef>
              <a:spcAft>
                <a:spcPts val="0"/>
              </a:spcAft>
              <a:buClr>
                <a:schemeClr val="dk2"/>
              </a:buClr>
              <a:buSzPts val="1600"/>
              <a:buFont typeface="Anton"/>
              <a:buChar char="●"/>
            </a:pPr>
            <a:r>
              <a:rPr lang="en" sz="1600">
                <a:solidFill>
                  <a:schemeClr val="dk2"/>
                </a:solidFill>
                <a:latin typeface="Anton"/>
                <a:ea typeface="Anton"/>
                <a:cs typeface="Anton"/>
                <a:sym typeface="Anton"/>
              </a:rPr>
              <a:t>BUT THE AVOCADO MARKET COULD ALSO BE EXTREMELY </a:t>
            </a:r>
            <a:r>
              <a:rPr lang="en" sz="1600">
                <a:solidFill>
                  <a:schemeClr val="dk2"/>
                </a:solidFill>
                <a:latin typeface="Anton"/>
                <a:ea typeface="Anton"/>
                <a:cs typeface="Anton"/>
                <a:sym typeface="Anton"/>
              </a:rPr>
              <a:t>VULNERABLE BECAUSE</a:t>
            </a:r>
            <a:r>
              <a:rPr lang="en" sz="1600">
                <a:solidFill>
                  <a:schemeClr val="dk2"/>
                </a:solidFill>
                <a:latin typeface="Anton"/>
                <a:ea typeface="Anton"/>
                <a:cs typeface="Anton"/>
                <a:sym typeface="Anton"/>
              </a:rPr>
              <a:t> NEARLY 90%* OF AVOCADOS SOLD IN AMERICA COME FROM “LAVACADOS”</a:t>
            </a:r>
            <a:endParaRPr sz="1600">
              <a:solidFill>
                <a:schemeClr val="dk2"/>
              </a:solidFill>
              <a:latin typeface="Anton"/>
              <a:ea typeface="Anton"/>
              <a:cs typeface="Anton"/>
              <a:sym typeface="Anton"/>
            </a:endParaRPr>
          </a:p>
        </p:txBody>
      </p:sp>
      <p:sp>
        <p:nvSpPr>
          <p:cNvPr id="8064" name="Google Shape;8064;p218"/>
          <p:cNvSpPr txBox="1"/>
          <p:nvPr/>
        </p:nvSpPr>
        <p:spPr>
          <a:xfrm>
            <a:off x="114075" y="4685175"/>
            <a:ext cx="889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Barlow"/>
                <a:ea typeface="Barlow"/>
                <a:cs typeface="Barlow"/>
                <a:sym typeface="Barlow"/>
              </a:rPr>
              <a:t>* ACCORDING TO NY TIMES</a:t>
            </a:r>
            <a:r>
              <a:rPr lang="en" sz="600" u="sng">
                <a:solidFill>
                  <a:schemeClr val="hlink"/>
                </a:solidFill>
                <a:latin typeface="Barlow"/>
                <a:ea typeface="Barlow"/>
                <a:cs typeface="Barlow"/>
                <a:sym typeface="Barlow"/>
                <a:hlinkClick r:id="rId4"/>
              </a:rPr>
              <a:t>https://www.nytimes.com/2018/03/27/magazine/the-fruit-of-global-trade-in-one-fruit-the-avocado.html</a:t>
            </a:r>
            <a:endParaRPr sz="1200">
              <a:solidFill>
                <a:schemeClr val="dk2"/>
              </a:solidFill>
              <a:latin typeface="Barlow"/>
              <a:ea typeface="Barlow"/>
              <a:cs typeface="Barlow"/>
              <a:sym typeface="Barlow"/>
            </a:endParaRPr>
          </a:p>
        </p:txBody>
      </p:sp>
      <p:sp>
        <p:nvSpPr>
          <p:cNvPr id="8065" name="Google Shape;8065;p218"/>
          <p:cNvSpPr txBox="1"/>
          <p:nvPr/>
        </p:nvSpPr>
        <p:spPr>
          <a:xfrm>
            <a:off x="409450" y="116100"/>
            <a:ext cx="66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8066" name="Google Shape;8066;p218"/>
          <p:cNvSpPr txBox="1"/>
          <p:nvPr/>
        </p:nvSpPr>
        <p:spPr>
          <a:xfrm>
            <a:off x="114075" y="289250"/>
            <a:ext cx="6264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Anton"/>
              <a:buChar char="●"/>
            </a:pPr>
            <a:r>
              <a:rPr lang="en" sz="1600">
                <a:solidFill>
                  <a:schemeClr val="dk2"/>
                </a:solidFill>
                <a:latin typeface="Anton"/>
                <a:ea typeface="Anton"/>
                <a:cs typeface="Anton"/>
                <a:sym typeface="Anton"/>
              </a:rPr>
              <a:t>IN ALL 3 CITIES, ORGANIC CONSUMPTION HAS SEEN A SIGNIFICANT INCREASE</a:t>
            </a:r>
            <a:endParaRPr sz="1600">
              <a:solidFill>
                <a:schemeClr val="dk2"/>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0" name="Shape 8070"/>
        <p:cNvGrpSpPr/>
        <p:nvPr/>
      </p:nvGrpSpPr>
      <p:grpSpPr>
        <a:xfrm>
          <a:off x="0" y="0"/>
          <a:ext cx="0" cy="0"/>
          <a:chOff x="0" y="0"/>
          <a:chExt cx="0" cy="0"/>
        </a:xfrm>
      </p:grpSpPr>
      <p:sp>
        <p:nvSpPr>
          <p:cNvPr id="8071" name="Google Shape;8071;p219"/>
          <p:cNvSpPr txBox="1"/>
          <p:nvPr>
            <p:ph idx="1" type="subTitle"/>
          </p:nvPr>
        </p:nvSpPr>
        <p:spPr>
          <a:xfrm>
            <a:off x="1523150" y="1672175"/>
            <a:ext cx="5259900" cy="174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19"/>
          <p:cNvSpPr txBox="1"/>
          <p:nvPr>
            <p:ph type="title"/>
          </p:nvPr>
        </p:nvSpPr>
        <p:spPr>
          <a:xfrm>
            <a:off x="7111250" y="792375"/>
            <a:ext cx="1955100" cy="1360800"/>
          </a:xfrm>
          <a:prstGeom prst="rect">
            <a:avLst/>
          </a:prstGeom>
        </p:spPr>
        <p:txBody>
          <a:bodyPr anchorCtr="0" anchor="ctr" bIns="91425" lIns="91425" spcFirstLastPara="1" rIns="91425" wrap="square" tIns="91425">
            <a:noAutofit/>
          </a:bodyPr>
          <a:lstStyle/>
          <a:p>
            <a:pPr indent="-419100" lvl="0" marL="457200" rtl="0" algn="ctr">
              <a:spcBef>
                <a:spcPts val="0"/>
              </a:spcBef>
              <a:spcAft>
                <a:spcPts val="0"/>
              </a:spcAft>
              <a:buSzPts val="3000"/>
              <a:buChar char="●"/>
            </a:pPr>
            <a:r>
              <a:rPr lang="en"/>
              <a:t>Michoacan territory =</a:t>
            </a:r>
            <a:endParaRPr/>
          </a:p>
          <a:p>
            <a:pPr indent="0" lvl="0" marL="0" rtl="0" algn="ctr">
              <a:spcBef>
                <a:spcPts val="0"/>
              </a:spcBef>
              <a:spcAft>
                <a:spcPts val="0"/>
              </a:spcAft>
              <a:buNone/>
            </a:pPr>
            <a:r>
              <a:rPr lang="en"/>
              <a:t>71% of all avocados grown are grown here </a:t>
            </a:r>
            <a:endParaRPr/>
          </a:p>
        </p:txBody>
      </p:sp>
      <p:pic>
        <p:nvPicPr>
          <p:cNvPr id="8073" name="Google Shape;8073;p219"/>
          <p:cNvPicPr preferRelativeResize="0"/>
          <p:nvPr/>
        </p:nvPicPr>
        <p:blipFill>
          <a:blip r:embed="rId3">
            <a:alphaModFix/>
          </a:blip>
          <a:stretch>
            <a:fillRect/>
          </a:stretch>
        </p:blipFill>
        <p:spPr>
          <a:xfrm>
            <a:off x="-61125" y="-912"/>
            <a:ext cx="7172375" cy="5086475"/>
          </a:xfrm>
          <a:prstGeom prst="rect">
            <a:avLst/>
          </a:prstGeom>
          <a:noFill/>
          <a:ln>
            <a:noFill/>
          </a:ln>
        </p:spPr>
      </p:pic>
      <p:sp>
        <p:nvSpPr>
          <p:cNvPr id="8074" name="Google Shape;8074;p219"/>
          <p:cNvSpPr/>
          <p:nvPr/>
        </p:nvSpPr>
        <p:spPr>
          <a:xfrm rot="-222879">
            <a:off x="4753329" y="2687974"/>
            <a:ext cx="3875743" cy="214045"/>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19"/>
          <p:cNvSpPr txBox="1"/>
          <p:nvPr/>
        </p:nvSpPr>
        <p:spPr>
          <a:xfrm>
            <a:off x="7569600" y="3293875"/>
            <a:ext cx="13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8076" name="Google Shape;8076;p219"/>
          <p:cNvSpPr txBox="1"/>
          <p:nvPr/>
        </p:nvSpPr>
        <p:spPr>
          <a:xfrm>
            <a:off x="7202925" y="3436825"/>
            <a:ext cx="19068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Anton"/>
              <a:buChar char="●"/>
            </a:pPr>
            <a:r>
              <a:rPr lang="en" sz="1600">
                <a:solidFill>
                  <a:schemeClr val="dk2"/>
                </a:solidFill>
                <a:latin typeface="Anton"/>
                <a:ea typeface="Anton"/>
                <a:cs typeface="Anton"/>
                <a:sym typeface="Anton"/>
              </a:rPr>
              <a:t>Michoacan is smaller than the state of West Virginia</a:t>
            </a:r>
            <a:endParaRPr sz="1600">
              <a:solidFill>
                <a:schemeClr val="dk2"/>
              </a:solidFill>
              <a:latin typeface="Anton"/>
              <a:ea typeface="Anton"/>
              <a:cs typeface="Anton"/>
              <a:sym typeface="Anton"/>
            </a:endParaRPr>
          </a:p>
        </p:txBody>
      </p:sp>
      <p:sp>
        <p:nvSpPr>
          <p:cNvPr id="8077" name="Google Shape;8077;p219"/>
          <p:cNvSpPr txBox="1"/>
          <p:nvPr/>
        </p:nvSpPr>
        <p:spPr>
          <a:xfrm>
            <a:off x="7202925" y="4679050"/>
            <a:ext cx="170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8078" name="Google Shape;8078;p219"/>
          <p:cNvSpPr txBox="1"/>
          <p:nvPr/>
        </p:nvSpPr>
        <p:spPr>
          <a:xfrm>
            <a:off x="6999225" y="3823500"/>
            <a:ext cx="21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2" name="Shape 8082"/>
        <p:cNvGrpSpPr/>
        <p:nvPr/>
      </p:nvGrpSpPr>
      <p:grpSpPr>
        <a:xfrm>
          <a:off x="0" y="0"/>
          <a:ext cx="0" cy="0"/>
          <a:chOff x="0" y="0"/>
          <a:chExt cx="0" cy="0"/>
        </a:xfrm>
      </p:grpSpPr>
      <p:sp>
        <p:nvSpPr>
          <p:cNvPr id="8083" name="Google Shape;8083;p220"/>
          <p:cNvSpPr txBox="1"/>
          <p:nvPr>
            <p:ph type="title"/>
          </p:nvPr>
        </p:nvSpPr>
        <p:spPr>
          <a:xfrm>
            <a:off x="179000" y="50925"/>
            <a:ext cx="21612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8084" name="Google Shape;8084;p220"/>
          <p:cNvSpPr txBox="1"/>
          <p:nvPr>
            <p:ph idx="1" type="subTitle"/>
          </p:nvPr>
        </p:nvSpPr>
        <p:spPr>
          <a:xfrm>
            <a:off x="1877425" y="1807038"/>
            <a:ext cx="5259900" cy="174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85" name="Google Shape;8085;p220"/>
          <p:cNvPicPr preferRelativeResize="0"/>
          <p:nvPr/>
        </p:nvPicPr>
        <p:blipFill>
          <a:blip r:embed="rId3">
            <a:alphaModFix/>
          </a:blip>
          <a:stretch>
            <a:fillRect/>
          </a:stretch>
        </p:blipFill>
        <p:spPr>
          <a:xfrm>
            <a:off x="1877425" y="1916625"/>
            <a:ext cx="6108601" cy="2280650"/>
          </a:xfrm>
          <a:prstGeom prst="rect">
            <a:avLst/>
          </a:prstGeom>
          <a:noFill/>
          <a:ln>
            <a:noFill/>
          </a:ln>
        </p:spPr>
      </p:pic>
      <p:sp>
        <p:nvSpPr>
          <p:cNvPr id="8086" name="Google Shape;8086;p220"/>
          <p:cNvSpPr txBox="1"/>
          <p:nvPr/>
        </p:nvSpPr>
        <p:spPr>
          <a:xfrm>
            <a:off x="4285500" y="4270050"/>
            <a:ext cx="52599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Anton"/>
              <a:buChar char="●"/>
            </a:pPr>
            <a:r>
              <a:rPr lang="en" sz="1700">
                <a:solidFill>
                  <a:schemeClr val="dk2"/>
                </a:solidFill>
                <a:latin typeface="Anton"/>
                <a:ea typeface="Anton"/>
                <a:cs typeface="Anton"/>
                <a:sym typeface="Anton"/>
              </a:rPr>
              <a:t>SUPPLY FROM LAVACADOS MEXICO IS THE BIGGEST VARIABLE </a:t>
            </a:r>
            <a:r>
              <a:rPr lang="en" sz="1700">
                <a:solidFill>
                  <a:schemeClr val="dk2"/>
                </a:solidFill>
                <a:latin typeface="Anton"/>
                <a:ea typeface="Anton"/>
                <a:cs typeface="Anton"/>
                <a:sym typeface="Anton"/>
              </a:rPr>
              <a:t>AFFECTING</a:t>
            </a:r>
            <a:r>
              <a:rPr lang="en" sz="1700">
                <a:solidFill>
                  <a:schemeClr val="dk2"/>
                </a:solidFill>
                <a:latin typeface="Anton"/>
                <a:ea typeface="Anton"/>
                <a:cs typeface="Anton"/>
                <a:sym typeface="Anton"/>
              </a:rPr>
              <a:t> THE AVOCADO MARKET IN THE U.S.</a:t>
            </a:r>
            <a:endParaRPr sz="1700">
              <a:solidFill>
                <a:schemeClr val="dk2"/>
              </a:solidFill>
              <a:latin typeface="Anton"/>
              <a:ea typeface="Anton"/>
              <a:cs typeface="Anton"/>
              <a:sym typeface="Anton"/>
            </a:endParaRPr>
          </a:p>
        </p:txBody>
      </p:sp>
      <p:sp>
        <p:nvSpPr>
          <p:cNvPr id="8087" name="Google Shape;8087;p220"/>
          <p:cNvSpPr txBox="1"/>
          <p:nvPr/>
        </p:nvSpPr>
        <p:spPr>
          <a:xfrm>
            <a:off x="2340200" y="301125"/>
            <a:ext cx="56121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Font typeface="Anton"/>
              <a:buChar char="●"/>
            </a:pPr>
            <a:r>
              <a:rPr lang="en" sz="2000">
                <a:solidFill>
                  <a:schemeClr val="dk2"/>
                </a:solidFill>
                <a:latin typeface="Anton"/>
                <a:ea typeface="Anton"/>
                <a:cs typeface="Anton"/>
                <a:sym typeface="Anton"/>
              </a:rPr>
              <a:t>Organic consumption is increasing  </a:t>
            </a:r>
            <a:endParaRPr sz="2000">
              <a:solidFill>
                <a:schemeClr val="dk2"/>
              </a:solidFill>
              <a:latin typeface="Anton"/>
              <a:ea typeface="Anton"/>
              <a:cs typeface="Anton"/>
              <a:sym typeface="Anton"/>
            </a:endParaRPr>
          </a:p>
        </p:txBody>
      </p:sp>
      <p:sp>
        <p:nvSpPr>
          <p:cNvPr id="8088" name="Google Shape;8088;p220"/>
          <p:cNvSpPr txBox="1"/>
          <p:nvPr/>
        </p:nvSpPr>
        <p:spPr>
          <a:xfrm>
            <a:off x="2048050" y="1439625"/>
            <a:ext cx="52047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2"/>
              </a:buClr>
              <a:buSzPts val="1900"/>
              <a:buFont typeface="Anton"/>
              <a:buChar char="●"/>
            </a:pPr>
            <a:r>
              <a:rPr lang="en" sz="1900">
                <a:solidFill>
                  <a:schemeClr val="dk2"/>
                </a:solidFill>
                <a:latin typeface="Anton"/>
                <a:ea typeface="Anton"/>
                <a:cs typeface="Anton"/>
                <a:sym typeface="Anton"/>
              </a:rPr>
              <a:t>Chicago is a great city for selling avocados!</a:t>
            </a:r>
            <a:endParaRPr sz="1900">
              <a:solidFill>
                <a:schemeClr val="dk2"/>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2" name="Shape 8092"/>
        <p:cNvGrpSpPr/>
        <p:nvPr/>
      </p:nvGrpSpPr>
      <p:grpSpPr>
        <a:xfrm>
          <a:off x="0" y="0"/>
          <a:ext cx="0" cy="0"/>
          <a:chOff x="0" y="0"/>
          <a:chExt cx="0" cy="0"/>
        </a:xfrm>
      </p:grpSpPr>
      <p:sp>
        <p:nvSpPr>
          <p:cNvPr id="8093" name="Google Shape;8093;p221"/>
          <p:cNvSpPr txBox="1"/>
          <p:nvPr>
            <p:ph type="title"/>
          </p:nvPr>
        </p:nvSpPr>
        <p:spPr>
          <a:xfrm>
            <a:off x="6038925" y="3852875"/>
            <a:ext cx="21612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4" name="Google Shape;8094;p221"/>
          <p:cNvSpPr txBox="1"/>
          <p:nvPr>
            <p:ph idx="1" type="subTitle"/>
          </p:nvPr>
        </p:nvSpPr>
        <p:spPr>
          <a:xfrm>
            <a:off x="1523150" y="1672175"/>
            <a:ext cx="5259900" cy="174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nton"/>
                <a:ea typeface="Anton"/>
                <a:cs typeface="Anton"/>
                <a:sym typeface="Anton"/>
              </a:rPr>
              <a:t>QUESTIONS?</a:t>
            </a:r>
            <a:endParaRPr>
              <a:latin typeface="Anton"/>
              <a:ea typeface="Anton"/>
              <a:cs typeface="Anton"/>
              <a:sym typeface="Anton"/>
            </a:endParaRPr>
          </a:p>
        </p:txBody>
      </p:sp>
      <p:pic>
        <p:nvPicPr>
          <p:cNvPr id="8095" name="Google Shape;8095;p221"/>
          <p:cNvPicPr preferRelativeResize="0"/>
          <p:nvPr/>
        </p:nvPicPr>
        <p:blipFill>
          <a:blip r:embed="rId3">
            <a:alphaModFix/>
          </a:blip>
          <a:stretch>
            <a:fillRect/>
          </a:stretch>
        </p:blipFill>
        <p:spPr>
          <a:xfrm>
            <a:off x="5040497" y="2023925"/>
            <a:ext cx="3855749" cy="2571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9" name="Shape 7689"/>
        <p:cNvGrpSpPr/>
        <p:nvPr/>
      </p:nvGrpSpPr>
      <p:grpSpPr>
        <a:xfrm>
          <a:off x="0" y="0"/>
          <a:ext cx="0" cy="0"/>
          <a:chOff x="0" y="0"/>
          <a:chExt cx="0" cy="0"/>
        </a:xfrm>
      </p:grpSpPr>
      <p:sp>
        <p:nvSpPr>
          <p:cNvPr id="7690" name="Google Shape;7690;p190"/>
          <p:cNvSpPr txBox="1"/>
          <p:nvPr>
            <p:ph idx="1" type="subTitle"/>
          </p:nvPr>
        </p:nvSpPr>
        <p:spPr>
          <a:xfrm>
            <a:off x="5866725" y="1598075"/>
            <a:ext cx="2231100" cy="11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New Jersey native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Piscataway High School Graduate </a:t>
            </a:r>
            <a:endParaRPr sz="1700"/>
          </a:p>
        </p:txBody>
      </p:sp>
      <p:sp>
        <p:nvSpPr>
          <p:cNvPr id="7691" name="Google Shape;7691;p190"/>
          <p:cNvSpPr txBox="1"/>
          <p:nvPr>
            <p:ph type="title"/>
          </p:nvPr>
        </p:nvSpPr>
        <p:spPr>
          <a:xfrm>
            <a:off x="619874" y="635375"/>
            <a:ext cx="2637600" cy="9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Nijhae Nolan</a:t>
            </a:r>
            <a:endParaRPr/>
          </a:p>
        </p:txBody>
      </p:sp>
      <p:sp>
        <p:nvSpPr>
          <p:cNvPr id="7692" name="Google Shape;7692;p190"/>
          <p:cNvSpPr txBox="1"/>
          <p:nvPr/>
        </p:nvSpPr>
        <p:spPr>
          <a:xfrm>
            <a:off x="5298925" y="3419575"/>
            <a:ext cx="32499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Anton"/>
                <a:ea typeface="Anton"/>
                <a:cs typeface="Anton"/>
                <a:sym typeface="Anton"/>
              </a:rPr>
              <a:t>Networking and Marketing work experience.</a:t>
            </a:r>
            <a:endParaRPr sz="1500">
              <a:solidFill>
                <a:schemeClr val="dk1"/>
              </a:solidFill>
              <a:latin typeface="Anton"/>
              <a:ea typeface="Anton"/>
              <a:cs typeface="Anton"/>
              <a:sym typeface="Anton"/>
            </a:endParaRPr>
          </a:p>
          <a:p>
            <a:pPr indent="0" lvl="0" marL="0" rtl="0" algn="l">
              <a:spcBef>
                <a:spcPts val="0"/>
              </a:spcBef>
              <a:spcAft>
                <a:spcPts val="0"/>
              </a:spcAft>
              <a:buNone/>
            </a:pPr>
            <a:r>
              <a:t/>
            </a:r>
            <a:endParaRPr sz="1700">
              <a:solidFill>
                <a:schemeClr val="dk1"/>
              </a:solidFill>
              <a:latin typeface="Anton"/>
              <a:ea typeface="Anton"/>
              <a:cs typeface="Anton"/>
              <a:sym typeface="Anton"/>
            </a:endParaRPr>
          </a:p>
          <a:p>
            <a:pPr indent="0" lvl="0" marL="0" rtl="0" algn="l">
              <a:spcBef>
                <a:spcPts val="0"/>
              </a:spcBef>
              <a:spcAft>
                <a:spcPts val="0"/>
              </a:spcAft>
              <a:buNone/>
            </a:pPr>
            <a:r>
              <a:rPr lang="en" sz="1500">
                <a:solidFill>
                  <a:schemeClr val="dk1"/>
                </a:solidFill>
                <a:latin typeface="Anton"/>
                <a:ea typeface="Anton"/>
                <a:cs typeface="Anton"/>
                <a:sym typeface="Anton"/>
              </a:rPr>
              <a:t>Currently employed with TGI Fridays as a Manager</a:t>
            </a:r>
            <a:endParaRPr sz="1500">
              <a:solidFill>
                <a:schemeClr val="dk1"/>
              </a:solidFill>
              <a:latin typeface="Anton"/>
              <a:ea typeface="Anton"/>
              <a:cs typeface="Anton"/>
              <a:sym typeface="Anton"/>
            </a:endParaRPr>
          </a:p>
        </p:txBody>
      </p:sp>
      <p:pic>
        <p:nvPicPr>
          <p:cNvPr id="7693" name="Google Shape;7693;p190"/>
          <p:cNvPicPr preferRelativeResize="0"/>
          <p:nvPr/>
        </p:nvPicPr>
        <p:blipFill>
          <a:blip r:embed="rId3">
            <a:alphaModFix/>
          </a:blip>
          <a:stretch>
            <a:fillRect/>
          </a:stretch>
        </p:blipFill>
        <p:spPr>
          <a:xfrm rot="-5400000">
            <a:off x="1538924" y="1932300"/>
            <a:ext cx="2852500" cy="1901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7" name="Shape 7697"/>
        <p:cNvGrpSpPr/>
        <p:nvPr/>
      </p:nvGrpSpPr>
      <p:grpSpPr>
        <a:xfrm>
          <a:off x="0" y="0"/>
          <a:ext cx="0" cy="0"/>
          <a:chOff x="0" y="0"/>
          <a:chExt cx="0" cy="0"/>
        </a:xfrm>
      </p:grpSpPr>
      <p:sp>
        <p:nvSpPr>
          <p:cNvPr id="7698" name="Google Shape;7698;p191"/>
          <p:cNvSpPr txBox="1"/>
          <p:nvPr>
            <p:ph type="title"/>
          </p:nvPr>
        </p:nvSpPr>
        <p:spPr>
          <a:xfrm>
            <a:off x="2202575" y="972550"/>
            <a:ext cx="4794000" cy="1146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2400"/>
              <a:t>Nikki Plassenthal</a:t>
            </a:r>
            <a:endParaRPr sz="2400"/>
          </a:p>
        </p:txBody>
      </p:sp>
      <p:sp>
        <p:nvSpPr>
          <p:cNvPr id="7699" name="Google Shape;7699;p191"/>
          <p:cNvSpPr txBox="1"/>
          <p:nvPr>
            <p:ph idx="1" type="subTitle"/>
          </p:nvPr>
        </p:nvSpPr>
        <p:spPr>
          <a:xfrm>
            <a:off x="2099925" y="2841125"/>
            <a:ext cx="4794000" cy="6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Bebas Neue"/>
                <a:ea typeface="Bebas Neue"/>
                <a:cs typeface="Bebas Neue"/>
                <a:sym typeface="Bebas Neue"/>
              </a:rPr>
              <a:t>I am a florida realtor, certified math teacher,  &amp; I have worked in Healthcare &amp; talent acquisition. I began my career as an artist &amp; photographer in the navy </a:t>
            </a:r>
            <a:endParaRPr>
              <a:solidFill>
                <a:schemeClr val="dk2"/>
              </a:solidFill>
              <a:latin typeface="Bebas Neue"/>
              <a:ea typeface="Bebas Neue"/>
              <a:cs typeface="Bebas Neue"/>
              <a:sym typeface="Bebas Neue"/>
            </a:endParaRPr>
          </a:p>
          <a:p>
            <a:pPr indent="0" lvl="0" marL="0" rtl="0" algn="l">
              <a:spcBef>
                <a:spcPts val="0"/>
              </a:spcBef>
              <a:spcAft>
                <a:spcPts val="0"/>
              </a:spcAft>
              <a:buNone/>
            </a:pPr>
            <a:r>
              <a:rPr lang="en">
                <a:solidFill>
                  <a:srgbClr val="6AA84F"/>
                </a:solidFill>
                <a:latin typeface="Bebas Neue"/>
                <a:ea typeface="Bebas Neue"/>
                <a:cs typeface="Bebas Neue"/>
                <a:sym typeface="Bebas Neue"/>
              </a:rPr>
              <a:t> </a:t>
            </a:r>
            <a:endParaRPr>
              <a:solidFill>
                <a:srgbClr val="6AA84F"/>
              </a:solidFill>
              <a:latin typeface="Bebas Neue"/>
              <a:ea typeface="Bebas Neue"/>
              <a:cs typeface="Bebas Neue"/>
              <a:sym typeface="Bebas Neue"/>
            </a:endParaRPr>
          </a:p>
        </p:txBody>
      </p:sp>
      <p:sp>
        <p:nvSpPr>
          <p:cNvPr id="7700" name="Google Shape;7700;p191"/>
          <p:cNvSpPr/>
          <p:nvPr/>
        </p:nvSpPr>
        <p:spPr>
          <a:xfrm>
            <a:off x="7367588" y="2081825"/>
            <a:ext cx="1502400" cy="1502400"/>
          </a:xfrm>
          <a:prstGeom prst="ellipse">
            <a:avLst/>
          </a:prstGeom>
          <a:solidFill>
            <a:schemeClr val="lt2"/>
          </a:solidFill>
          <a:ln cap="flat" cmpd="sng" w="9525">
            <a:solidFill>
              <a:schemeClr val="dk1"/>
            </a:solidFill>
            <a:prstDash val="solid"/>
            <a:round/>
            <a:headEnd len="sm" w="sm" type="none"/>
            <a:tailEnd len="sm" w="sm" type="none"/>
          </a:ln>
          <a:effectLst>
            <a:outerShdw rotWithShape="0" algn="bl" dir="2820000" dist="952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1" name="Google Shape;7701;p191"/>
          <p:cNvGrpSpPr/>
          <p:nvPr/>
        </p:nvGrpSpPr>
        <p:grpSpPr>
          <a:xfrm>
            <a:off x="7465182" y="2196502"/>
            <a:ext cx="859981" cy="1056603"/>
            <a:chOff x="6877802" y="754915"/>
            <a:chExt cx="1502413" cy="1845917"/>
          </a:xfrm>
        </p:grpSpPr>
        <p:sp>
          <p:nvSpPr>
            <p:cNvPr id="7702" name="Google Shape;7702;p191"/>
            <p:cNvSpPr/>
            <p:nvPr/>
          </p:nvSpPr>
          <p:spPr>
            <a:xfrm rot="-331471">
              <a:off x="7911572" y="759920"/>
              <a:ext cx="113176" cy="190938"/>
            </a:xfrm>
            <a:custGeom>
              <a:rect b="b" l="l" r="r" t="t"/>
              <a:pathLst>
                <a:path extrusionOk="0" h="9662" w="5727">
                  <a:moveTo>
                    <a:pt x="4780" y="0"/>
                  </a:moveTo>
                  <a:cubicBezTo>
                    <a:pt x="4565" y="0"/>
                    <a:pt x="4357" y="65"/>
                    <a:pt x="4246" y="160"/>
                  </a:cubicBezTo>
                  <a:cubicBezTo>
                    <a:pt x="4242" y="160"/>
                    <a:pt x="4242" y="164"/>
                    <a:pt x="4242" y="164"/>
                  </a:cubicBezTo>
                  <a:cubicBezTo>
                    <a:pt x="3664" y="674"/>
                    <a:pt x="2897" y="3527"/>
                    <a:pt x="2224" y="5253"/>
                  </a:cubicBezTo>
                  <a:cubicBezTo>
                    <a:pt x="1552" y="6979"/>
                    <a:pt x="490" y="6688"/>
                    <a:pt x="237" y="7763"/>
                  </a:cubicBezTo>
                  <a:cubicBezTo>
                    <a:pt x="1" y="8772"/>
                    <a:pt x="1366" y="9661"/>
                    <a:pt x="2269" y="9661"/>
                  </a:cubicBezTo>
                  <a:cubicBezTo>
                    <a:pt x="2333" y="9661"/>
                    <a:pt x="2393" y="9657"/>
                    <a:pt x="2451" y="9648"/>
                  </a:cubicBezTo>
                  <a:cubicBezTo>
                    <a:pt x="3192" y="9528"/>
                    <a:pt x="3287" y="9151"/>
                    <a:pt x="3360" y="8294"/>
                  </a:cubicBezTo>
                  <a:cubicBezTo>
                    <a:pt x="3372" y="8131"/>
                    <a:pt x="3381" y="7947"/>
                    <a:pt x="3398" y="7742"/>
                  </a:cubicBezTo>
                  <a:cubicBezTo>
                    <a:pt x="3492" y="6495"/>
                    <a:pt x="4683" y="2965"/>
                    <a:pt x="5356" y="1239"/>
                  </a:cubicBezTo>
                  <a:cubicBezTo>
                    <a:pt x="5726" y="297"/>
                    <a:pt x="5238" y="0"/>
                    <a:pt x="4780" y="0"/>
                  </a:cubicBezTo>
                  <a:close/>
                </a:path>
              </a:pathLst>
            </a:custGeom>
            <a:solidFill>
              <a:srgbClr val="824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91"/>
            <p:cNvSpPr/>
            <p:nvPr/>
          </p:nvSpPr>
          <p:spPr>
            <a:xfrm rot="-331471">
              <a:off x="7911791" y="764463"/>
              <a:ext cx="83928" cy="187796"/>
            </a:xfrm>
            <a:custGeom>
              <a:rect b="b" l="l" r="r" t="t"/>
              <a:pathLst>
                <a:path extrusionOk="0" h="9503" w="4247">
                  <a:moveTo>
                    <a:pt x="4246" y="1"/>
                  </a:moveTo>
                  <a:cubicBezTo>
                    <a:pt x="4242" y="1"/>
                    <a:pt x="4242" y="5"/>
                    <a:pt x="4242" y="5"/>
                  </a:cubicBezTo>
                  <a:cubicBezTo>
                    <a:pt x="3664" y="515"/>
                    <a:pt x="2897" y="3368"/>
                    <a:pt x="2224" y="5094"/>
                  </a:cubicBezTo>
                  <a:cubicBezTo>
                    <a:pt x="1552" y="6820"/>
                    <a:pt x="490" y="6529"/>
                    <a:pt x="237" y="7604"/>
                  </a:cubicBezTo>
                  <a:cubicBezTo>
                    <a:pt x="1" y="8613"/>
                    <a:pt x="1366" y="9502"/>
                    <a:pt x="2269" y="9502"/>
                  </a:cubicBezTo>
                  <a:cubicBezTo>
                    <a:pt x="2333" y="9502"/>
                    <a:pt x="2393" y="9498"/>
                    <a:pt x="2451" y="9489"/>
                  </a:cubicBezTo>
                  <a:cubicBezTo>
                    <a:pt x="3192" y="9369"/>
                    <a:pt x="3287" y="8992"/>
                    <a:pt x="3360" y="8135"/>
                  </a:cubicBezTo>
                  <a:cubicBezTo>
                    <a:pt x="3347" y="8135"/>
                    <a:pt x="3334" y="8139"/>
                    <a:pt x="3317" y="8144"/>
                  </a:cubicBezTo>
                  <a:cubicBezTo>
                    <a:pt x="3179" y="8166"/>
                    <a:pt x="3034" y="8181"/>
                    <a:pt x="2893" y="8181"/>
                  </a:cubicBezTo>
                  <a:cubicBezTo>
                    <a:pt x="2519" y="8181"/>
                    <a:pt x="2166" y="8077"/>
                    <a:pt x="2010" y="7733"/>
                  </a:cubicBezTo>
                  <a:cubicBezTo>
                    <a:pt x="1758" y="7184"/>
                    <a:pt x="2173" y="6452"/>
                    <a:pt x="2494" y="5843"/>
                  </a:cubicBezTo>
                  <a:cubicBezTo>
                    <a:pt x="3103" y="4678"/>
                    <a:pt x="4246" y="1260"/>
                    <a:pt x="4246" y="1"/>
                  </a:cubicBezTo>
                  <a:close/>
                </a:path>
              </a:pathLst>
            </a:custGeom>
            <a:solidFill>
              <a:srgbClr val="713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91"/>
            <p:cNvSpPr/>
            <p:nvPr/>
          </p:nvSpPr>
          <p:spPr>
            <a:xfrm rot="-331471">
              <a:off x="7967555" y="770926"/>
              <a:ext cx="46579" cy="130151"/>
            </a:xfrm>
            <a:custGeom>
              <a:rect b="b" l="l" r="r" t="t"/>
              <a:pathLst>
                <a:path extrusionOk="0" h="6586" w="2357">
                  <a:moveTo>
                    <a:pt x="1906" y="1"/>
                  </a:moveTo>
                  <a:cubicBezTo>
                    <a:pt x="1583" y="1"/>
                    <a:pt x="1478" y="794"/>
                    <a:pt x="1436" y="1021"/>
                  </a:cubicBezTo>
                  <a:cubicBezTo>
                    <a:pt x="1389" y="1270"/>
                    <a:pt x="1299" y="1510"/>
                    <a:pt x="1226" y="1749"/>
                  </a:cubicBezTo>
                  <a:cubicBezTo>
                    <a:pt x="1050" y="2328"/>
                    <a:pt x="155" y="5022"/>
                    <a:pt x="78" y="5609"/>
                  </a:cubicBezTo>
                  <a:cubicBezTo>
                    <a:pt x="31" y="5930"/>
                    <a:pt x="1" y="6260"/>
                    <a:pt x="1" y="6586"/>
                  </a:cubicBezTo>
                  <a:cubicBezTo>
                    <a:pt x="249" y="6363"/>
                    <a:pt x="305" y="5977"/>
                    <a:pt x="356" y="5639"/>
                  </a:cubicBezTo>
                  <a:cubicBezTo>
                    <a:pt x="480" y="4876"/>
                    <a:pt x="1530" y="2015"/>
                    <a:pt x="1855" y="1295"/>
                  </a:cubicBezTo>
                  <a:cubicBezTo>
                    <a:pt x="1980" y="1030"/>
                    <a:pt x="2357" y="203"/>
                    <a:pt x="2022" y="32"/>
                  </a:cubicBezTo>
                  <a:cubicBezTo>
                    <a:pt x="1981" y="10"/>
                    <a:pt x="1942" y="1"/>
                    <a:pt x="1906" y="1"/>
                  </a:cubicBezTo>
                  <a:close/>
                </a:path>
              </a:pathLst>
            </a:custGeom>
            <a:solidFill>
              <a:srgbClr val="C29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91"/>
            <p:cNvSpPr/>
            <p:nvPr/>
          </p:nvSpPr>
          <p:spPr>
            <a:xfrm rot="-331471">
              <a:off x="6953788" y="895919"/>
              <a:ext cx="1350442" cy="1643727"/>
            </a:xfrm>
            <a:custGeom>
              <a:rect b="b" l="l" r="r" t="t"/>
              <a:pathLst>
                <a:path extrusionOk="0" h="83177" w="68336">
                  <a:moveTo>
                    <a:pt x="49130" y="1"/>
                  </a:moveTo>
                  <a:cubicBezTo>
                    <a:pt x="45380" y="1"/>
                    <a:pt x="42722" y="1549"/>
                    <a:pt x="40767" y="3520"/>
                  </a:cubicBezTo>
                  <a:cubicBezTo>
                    <a:pt x="40218" y="4072"/>
                    <a:pt x="39713" y="4668"/>
                    <a:pt x="39259" y="5302"/>
                  </a:cubicBezTo>
                  <a:cubicBezTo>
                    <a:pt x="35824" y="10052"/>
                    <a:pt x="35579" y="12280"/>
                    <a:pt x="25243" y="21755"/>
                  </a:cubicBezTo>
                  <a:cubicBezTo>
                    <a:pt x="14757" y="31371"/>
                    <a:pt x="0" y="42474"/>
                    <a:pt x="2729" y="58490"/>
                  </a:cubicBezTo>
                  <a:cubicBezTo>
                    <a:pt x="4464" y="68694"/>
                    <a:pt x="12208" y="75316"/>
                    <a:pt x="16788" y="77501"/>
                  </a:cubicBezTo>
                  <a:cubicBezTo>
                    <a:pt x="22366" y="81052"/>
                    <a:pt x="28952" y="83177"/>
                    <a:pt x="35521" y="83177"/>
                  </a:cubicBezTo>
                  <a:cubicBezTo>
                    <a:pt x="39832" y="83177"/>
                    <a:pt x="44136" y="82262"/>
                    <a:pt x="48143" y="80233"/>
                  </a:cubicBezTo>
                  <a:cubicBezTo>
                    <a:pt x="64138" y="72138"/>
                    <a:pt x="68336" y="52566"/>
                    <a:pt x="65710" y="36593"/>
                  </a:cubicBezTo>
                  <a:cubicBezTo>
                    <a:pt x="65461" y="35085"/>
                    <a:pt x="65269" y="33672"/>
                    <a:pt x="65161" y="32348"/>
                  </a:cubicBezTo>
                  <a:cubicBezTo>
                    <a:pt x="64395" y="22616"/>
                    <a:pt x="65119" y="18551"/>
                    <a:pt x="64677" y="12815"/>
                  </a:cubicBezTo>
                  <a:cubicBezTo>
                    <a:pt x="64502" y="10541"/>
                    <a:pt x="61640" y="2822"/>
                    <a:pt x="53540" y="633"/>
                  </a:cubicBezTo>
                  <a:cubicBezTo>
                    <a:pt x="51922" y="195"/>
                    <a:pt x="50458" y="1"/>
                    <a:pt x="49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91"/>
            <p:cNvSpPr/>
            <p:nvPr/>
          </p:nvSpPr>
          <p:spPr>
            <a:xfrm rot="-331471">
              <a:off x="7011652" y="951757"/>
              <a:ext cx="1243945" cy="1523852"/>
            </a:xfrm>
            <a:custGeom>
              <a:rect b="b" l="l" r="r" t="t"/>
              <a:pathLst>
                <a:path extrusionOk="0" h="77111" w="62947">
                  <a:moveTo>
                    <a:pt x="46415" y="0"/>
                  </a:moveTo>
                  <a:cubicBezTo>
                    <a:pt x="42938" y="0"/>
                    <a:pt x="40391" y="1495"/>
                    <a:pt x="38518" y="3374"/>
                  </a:cubicBezTo>
                  <a:cubicBezTo>
                    <a:pt x="38000" y="3892"/>
                    <a:pt x="37520" y="4453"/>
                    <a:pt x="37087" y="5049"/>
                  </a:cubicBezTo>
                  <a:cubicBezTo>
                    <a:pt x="33815" y="9504"/>
                    <a:pt x="33733" y="11551"/>
                    <a:pt x="24048" y="20435"/>
                  </a:cubicBezTo>
                  <a:cubicBezTo>
                    <a:pt x="14753" y="28959"/>
                    <a:pt x="0" y="40272"/>
                    <a:pt x="2695" y="54652"/>
                  </a:cubicBezTo>
                  <a:cubicBezTo>
                    <a:pt x="4524" y="64410"/>
                    <a:pt x="11823" y="70634"/>
                    <a:pt x="15922" y="72501"/>
                  </a:cubicBezTo>
                  <a:cubicBezTo>
                    <a:pt x="20661" y="75458"/>
                    <a:pt x="26337" y="77111"/>
                    <a:pt x="31897" y="77111"/>
                  </a:cubicBezTo>
                  <a:cubicBezTo>
                    <a:pt x="36245" y="77111"/>
                    <a:pt x="40521" y="76101"/>
                    <a:pt x="44224" y="73915"/>
                  </a:cubicBezTo>
                  <a:cubicBezTo>
                    <a:pt x="57820" y="65883"/>
                    <a:pt x="62947" y="49199"/>
                    <a:pt x="60505" y="33795"/>
                  </a:cubicBezTo>
                  <a:cubicBezTo>
                    <a:pt x="60287" y="32425"/>
                    <a:pt x="60098" y="31105"/>
                    <a:pt x="59983" y="29893"/>
                  </a:cubicBezTo>
                  <a:cubicBezTo>
                    <a:pt x="59152" y="20992"/>
                    <a:pt x="59854" y="17248"/>
                    <a:pt x="59670" y="11907"/>
                  </a:cubicBezTo>
                  <a:cubicBezTo>
                    <a:pt x="59597" y="9791"/>
                    <a:pt x="57503" y="2543"/>
                    <a:pt x="50268" y="555"/>
                  </a:cubicBezTo>
                  <a:cubicBezTo>
                    <a:pt x="48871" y="171"/>
                    <a:pt x="47590" y="0"/>
                    <a:pt x="46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91"/>
            <p:cNvSpPr/>
            <p:nvPr/>
          </p:nvSpPr>
          <p:spPr>
            <a:xfrm rot="-331471">
              <a:off x="7090947" y="1006288"/>
              <a:ext cx="1108261" cy="1408146"/>
            </a:xfrm>
            <a:custGeom>
              <a:rect b="b" l="l" r="r" t="t"/>
              <a:pathLst>
                <a:path extrusionOk="0" h="71256" w="56081">
                  <a:moveTo>
                    <a:pt x="42170" y="1"/>
                  </a:moveTo>
                  <a:cubicBezTo>
                    <a:pt x="39005" y="1"/>
                    <a:pt x="36642" y="1427"/>
                    <a:pt x="34899" y="3209"/>
                  </a:cubicBezTo>
                  <a:cubicBezTo>
                    <a:pt x="34423" y="3702"/>
                    <a:pt x="33982" y="4224"/>
                    <a:pt x="33580" y="4781"/>
                  </a:cubicBezTo>
                  <a:cubicBezTo>
                    <a:pt x="30555" y="8941"/>
                    <a:pt x="30538" y="10825"/>
                    <a:pt x="21654" y="19131"/>
                  </a:cubicBezTo>
                  <a:cubicBezTo>
                    <a:pt x="12449" y="27741"/>
                    <a:pt x="1" y="37452"/>
                    <a:pt x="1706" y="50893"/>
                  </a:cubicBezTo>
                  <a:cubicBezTo>
                    <a:pt x="2858" y="59996"/>
                    <a:pt x="9986" y="65684"/>
                    <a:pt x="13631" y="67291"/>
                  </a:cubicBezTo>
                  <a:cubicBezTo>
                    <a:pt x="15638" y="68667"/>
                    <a:pt x="20769" y="71255"/>
                    <a:pt x="27106" y="71255"/>
                  </a:cubicBezTo>
                  <a:cubicBezTo>
                    <a:pt x="30791" y="71255"/>
                    <a:pt x="34883" y="70380"/>
                    <a:pt x="39007" y="67882"/>
                  </a:cubicBezTo>
                  <a:cubicBezTo>
                    <a:pt x="51416" y="60369"/>
                    <a:pt x="56081" y="45188"/>
                    <a:pt x="54136" y="31031"/>
                  </a:cubicBezTo>
                  <a:cubicBezTo>
                    <a:pt x="53961" y="29767"/>
                    <a:pt x="53794" y="28555"/>
                    <a:pt x="53686" y="27450"/>
                  </a:cubicBezTo>
                  <a:cubicBezTo>
                    <a:pt x="52915" y="19298"/>
                    <a:pt x="53579" y="15863"/>
                    <a:pt x="53532" y="10937"/>
                  </a:cubicBezTo>
                  <a:cubicBezTo>
                    <a:pt x="53515" y="8979"/>
                    <a:pt x="51892" y="2263"/>
                    <a:pt x="45483" y="481"/>
                  </a:cubicBezTo>
                  <a:cubicBezTo>
                    <a:pt x="44292" y="149"/>
                    <a:pt x="43189" y="1"/>
                    <a:pt x="42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91"/>
            <p:cNvSpPr/>
            <p:nvPr/>
          </p:nvSpPr>
          <p:spPr>
            <a:xfrm rot="-331471">
              <a:off x="7092235" y="1068133"/>
              <a:ext cx="1036289" cy="1254637"/>
            </a:xfrm>
            <a:custGeom>
              <a:rect b="b" l="l" r="r" t="t"/>
              <a:pathLst>
                <a:path extrusionOk="0" h="63488" w="52439">
                  <a:moveTo>
                    <a:pt x="43964" y="1"/>
                  </a:moveTo>
                  <a:cubicBezTo>
                    <a:pt x="39823" y="1"/>
                    <a:pt x="35671" y="3924"/>
                    <a:pt x="33498" y="7026"/>
                  </a:cubicBezTo>
                  <a:cubicBezTo>
                    <a:pt x="31557" y="9793"/>
                    <a:pt x="29977" y="12757"/>
                    <a:pt x="28126" y="15298"/>
                  </a:cubicBezTo>
                  <a:cubicBezTo>
                    <a:pt x="23487" y="21650"/>
                    <a:pt x="13939" y="25522"/>
                    <a:pt x="8983" y="32436"/>
                  </a:cubicBezTo>
                  <a:cubicBezTo>
                    <a:pt x="1" y="44961"/>
                    <a:pt x="9163" y="63449"/>
                    <a:pt x="24738" y="63487"/>
                  </a:cubicBezTo>
                  <a:cubicBezTo>
                    <a:pt x="24759" y="63487"/>
                    <a:pt x="24780" y="63487"/>
                    <a:pt x="24801" y="63487"/>
                  </a:cubicBezTo>
                  <a:cubicBezTo>
                    <a:pt x="41740" y="63487"/>
                    <a:pt x="52438" y="44561"/>
                    <a:pt x="51566" y="29266"/>
                  </a:cubicBezTo>
                  <a:cubicBezTo>
                    <a:pt x="51557" y="29095"/>
                    <a:pt x="51544" y="28928"/>
                    <a:pt x="51536" y="28756"/>
                  </a:cubicBezTo>
                  <a:cubicBezTo>
                    <a:pt x="51184" y="23274"/>
                    <a:pt x="51206" y="17756"/>
                    <a:pt x="50598" y="12295"/>
                  </a:cubicBezTo>
                  <a:cubicBezTo>
                    <a:pt x="50156" y="8345"/>
                    <a:pt x="49801" y="417"/>
                    <a:pt x="44442" y="18"/>
                  </a:cubicBezTo>
                  <a:cubicBezTo>
                    <a:pt x="44283" y="6"/>
                    <a:pt x="44123" y="1"/>
                    <a:pt x="43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91"/>
            <p:cNvSpPr/>
            <p:nvPr/>
          </p:nvSpPr>
          <p:spPr>
            <a:xfrm rot="-331471">
              <a:off x="7321104" y="1475462"/>
              <a:ext cx="713776" cy="749308"/>
            </a:xfrm>
            <a:custGeom>
              <a:rect b="b" l="l" r="r" t="t"/>
              <a:pathLst>
                <a:path extrusionOk="0" h="37917" w="36119">
                  <a:moveTo>
                    <a:pt x="23265" y="0"/>
                  </a:moveTo>
                  <a:cubicBezTo>
                    <a:pt x="21451" y="0"/>
                    <a:pt x="19553" y="461"/>
                    <a:pt x="17666" y="1285"/>
                  </a:cubicBezTo>
                  <a:cubicBezTo>
                    <a:pt x="11977" y="3774"/>
                    <a:pt x="6400" y="9573"/>
                    <a:pt x="3624" y="15977"/>
                  </a:cubicBezTo>
                  <a:cubicBezTo>
                    <a:pt x="0" y="24339"/>
                    <a:pt x="3371" y="33685"/>
                    <a:pt x="11150" y="36859"/>
                  </a:cubicBezTo>
                  <a:cubicBezTo>
                    <a:pt x="12910" y="37577"/>
                    <a:pt x="14745" y="37917"/>
                    <a:pt x="16572" y="37917"/>
                  </a:cubicBezTo>
                  <a:cubicBezTo>
                    <a:pt x="22823" y="37917"/>
                    <a:pt x="28990" y="33940"/>
                    <a:pt x="31797" y="27470"/>
                  </a:cubicBezTo>
                  <a:cubicBezTo>
                    <a:pt x="36119" y="17498"/>
                    <a:pt x="34615" y="3851"/>
                    <a:pt x="26837" y="677"/>
                  </a:cubicBezTo>
                  <a:cubicBezTo>
                    <a:pt x="25706" y="216"/>
                    <a:pt x="24505" y="0"/>
                    <a:pt x="23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91"/>
            <p:cNvSpPr/>
            <p:nvPr/>
          </p:nvSpPr>
          <p:spPr>
            <a:xfrm rot="-331471">
              <a:off x="7322524" y="1504889"/>
              <a:ext cx="628366" cy="723934"/>
            </a:xfrm>
            <a:custGeom>
              <a:rect b="b" l="l" r="r" t="t"/>
              <a:pathLst>
                <a:path extrusionOk="0" h="36633" w="31797">
                  <a:moveTo>
                    <a:pt x="17666" y="1"/>
                  </a:moveTo>
                  <a:cubicBezTo>
                    <a:pt x="11977" y="2490"/>
                    <a:pt x="6400" y="8289"/>
                    <a:pt x="3624" y="14693"/>
                  </a:cubicBezTo>
                  <a:cubicBezTo>
                    <a:pt x="0" y="23055"/>
                    <a:pt x="3371" y="32401"/>
                    <a:pt x="11150" y="35575"/>
                  </a:cubicBezTo>
                  <a:cubicBezTo>
                    <a:pt x="12910" y="36293"/>
                    <a:pt x="14745" y="36633"/>
                    <a:pt x="16572" y="36633"/>
                  </a:cubicBezTo>
                  <a:cubicBezTo>
                    <a:pt x="22823" y="36633"/>
                    <a:pt x="28990" y="32656"/>
                    <a:pt x="31797" y="26186"/>
                  </a:cubicBezTo>
                  <a:lnTo>
                    <a:pt x="31797" y="26186"/>
                  </a:lnTo>
                  <a:cubicBezTo>
                    <a:pt x="28790" y="30402"/>
                    <a:pt x="23424" y="33400"/>
                    <a:pt x="18543" y="33400"/>
                  </a:cubicBezTo>
                  <a:cubicBezTo>
                    <a:pt x="17061" y="33400"/>
                    <a:pt x="15624" y="33124"/>
                    <a:pt x="14311" y="32521"/>
                  </a:cubicBezTo>
                  <a:cubicBezTo>
                    <a:pt x="8679" y="29934"/>
                    <a:pt x="5153" y="22339"/>
                    <a:pt x="7518" y="14102"/>
                  </a:cubicBezTo>
                  <a:cubicBezTo>
                    <a:pt x="8833" y="9523"/>
                    <a:pt x="11497" y="3852"/>
                    <a:pt x="17666" y="1"/>
                  </a:cubicBezTo>
                  <a:close/>
                </a:path>
              </a:pathLst>
            </a:custGeom>
            <a:solidFill>
              <a:srgbClr val="604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91"/>
            <p:cNvSpPr/>
            <p:nvPr/>
          </p:nvSpPr>
          <p:spPr>
            <a:xfrm rot="-331471">
              <a:off x="7414000" y="1571848"/>
              <a:ext cx="553014" cy="491199"/>
            </a:xfrm>
            <a:custGeom>
              <a:rect b="b" l="l" r="r" t="t"/>
              <a:pathLst>
                <a:path extrusionOk="0" h="24856" w="27984">
                  <a:moveTo>
                    <a:pt x="17361" y="0"/>
                  </a:moveTo>
                  <a:cubicBezTo>
                    <a:pt x="9067" y="0"/>
                    <a:pt x="1" y="16366"/>
                    <a:pt x="10761" y="22884"/>
                  </a:cubicBezTo>
                  <a:cubicBezTo>
                    <a:pt x="13032" y="24259"/>
                    <a:pt x="15047" y="24855"/>
                    <a:pt x="16801" y="24855"/>
                  </a:cubicBezTo>
                  <a:cubicBezTo>
                    <a:pt x="25903" y="24855"/>
                    <a:pt x="27983" y="8817"/>
                    <a:pt x="22262" y="2374"/>
                  </a:cubicBezTo>
                  <a:cubicBezTo>
                    <a:pt x="20787" y="712"/>
                    <a:pt x="19091" y="0"/>
                    <a:pt x="173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91"/>
            <p:cNvSpPr/>
            <p:nvPr/>
          </p:nvSpPr>
          <p:spPr>
            <a:xfrm rot="-331471">
              <a:off x="7629407" y="1588852"/>
              <a:ext cx="265302" cy="219218"/>
            </a:xfrm>
            <a:custGeom>
              <a:rect b="b" l="l" r="r" t="t"/>
              <a:pathLst>
                <a:path extrusionOk="0" h="11093" w="13425">
                  <a:moveTo>
                    <a:pt x="8528" y="1"/>
                  </a:moveTo>
                  <a:cubicBezTo>
                    <a:pt x="8451" y="1"/>
                    <a:pt x="8372" y="3"/>
                    <a:pt x="8289" y="6"/>
                  </a:cubicBezTo>
                  <a:cubicBezTo>
                    <a:pt x="8229" y="11"/>
                    <a:pt x="8178" y="15"/>
                    <a:pt x="8122" y="19"/>
                  </a:cubicBezTo>
                  <a:cubicBezTo>
                    <a:pt x="4515" y="375"/>
                    <a:pt x="0" y="5849"/>
                    <a:pt x="43" y="9353"/>
                  </a:cubicBezTo>
                  <a:cubicBezTo>
                    <a:pt x="58" y="10632"/>
                    <a:pt x="451" y="11093"/>
                    <a:pt x="1027" y="11093"/>
                  </a:cubicBezTo>
                  <a:cubicBezTo>
                    <a:pt x="1995" y="11093"/>
                    <a:pt x="3480" y="9792"/>
                    <a:pt x="4554" y="8882"/>
                  </a:cubicBezTo>
                  <a:cubicBezTo>
                    <a:pt x="5764" y="7853"/>
                    <a:pt x="13424" y="1"/>
                    <a:pt x="8528" y="1"/>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3" name="Google Shape;7713;p191"/>
          <p:cNvSpPr/>
          <p:nvPr/>
        </p:nvSpPr>
        <p:spPr>
          <a:xfrm>
            <a:off x="555238" y="1236425"/>
            <a:ext cx="1502400" cy="15024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4" name="Google Shape;7714;p191"/>
          <p:cNvPicPr preferRelativeResize="0"/>
          <p:nvPr/>
        </p:nvPicPr>
        <p:blipFill>
          <a:blip r:embed="rId3">
            <a:alphaModFix/>
          </a:blip>
          <a:stretch>
            <a:fillRect/>
          </a:stretch>
        </p:blipFill>
        <p:spPr>
          <a:xfrm>
            <a:off x="4892800" y="1592525"/>
            <a:ext cx="1669376" cy="1146300"/>
          </a:xfrm>
          <a:prstGeom prst="rect">
            <a:avLst/>
          </a:prstGeom>
          <a:noFill/>
          <a:ln>
            <a:noFill/>
          </a:ln>
        </p:spPr>
      </p:pic>
      <p:pic>
        <p:nvPicPr>
          <p:cNvPr id="7715" name="Google Shape;7715;p191"/>
          <p:cNvPicPr preferRelativeResize="0"/>
          <p:nvPr/>
        </p:nvPicPr>
        <p:blipFill>
          <a:blip r:embed="rId4">
            <a:alphaModFix/>
          </a:blip>
          <a:stretch>
            <a:fillRect/>
          </a:stretch>
        </p:blipFill>
        <p:spPr>
          <a:xfrm>
            <a:off x="3173624" y="4131775"/>
            <a:ext cx="918874" cy="927002"/>
          </a:xfrm>
          <a:prstGeom prst="rect">
            <a:avLst/>
          </a:prstGeom>
          <a:noFill/>
          <a:ln>
            <a:noFill/>
          </a:ln>
        </p:spPr>
      </p:pic>
      <p:pic>
        <p:nvPicPr>
          <p:cNvPr id="7716" name="Google Shape;7716;p191"/>
          <p:cNvPicPr preferRelativeResize="0"/>
          <p:nvPr/>
        </p:nvPicPr>
        <p:blipFill>
          <a:blip r:embed="rId5">
            <a:alphaModFix/>
          </a:blip>
          <a:stretch>
            <a:fillRect/>
          </a:stretch>
        </p:blipFill>
        <p:spPr>
          <a:xfrm>
            <a:off x="5795800" y="4199400"/>
            <a:ext cx="1669374" cy="667750"/>
          </a:xfrm>
          <a:prstGeom prst="rect">
            <a:avLst/>
          </a:prstGeom>
          <a:noFill/>
          <a:ln>
            <a:noFill/>
          </a:ln>
        </p:spPr>
      </p:pic>
      <p:sp>
        <p:nvSpPr>
          <p:cNvPr id="7717" name="Google Shape;7717;p191"/>
          <p:cNvSpPr txBox="1"/>
          <p:nvPr/>
        </p:nvSpPr>
        <p:spPr>
          <a:xfrm>
            <a:off x="4255700" y="4261475"/>
            <a:ext cx="122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8761D"/>
                </a:solidFill>
                <a:latin typeface="Anton"/>
                <a:ea typeface="Anton"/>
                <a:cs typeface="Anton"/>
                <a:sym typeface="Anton"/>
              </a:rPr>
              <a:t>B.A. Fine Arts</a:t>
            </a:r>
            <a:endParaRPr sz="1200">
              <a:solidFill>
                <a:srgbClr val="38761D"/>
              </a:solidFill>
              <a:latin typeface="Anton"/>
              <a:ea typeface="Anton"/>
              <a:cs typeface="Anton"/>
              <a:sym typeface="Anton"/>
            </a:endParaRPr>
          </a:p>
          <a:p>
            <a:pPr indent="0" lvl="0" marL="0" rtl="0" algn="l">
              <a:spcBef>
                <a:spcPts val="0"/>
              </a:spcBef>
              <a:spcAft>
                <a:spcPts val="0"/>
              </a:spcAft>
              <a:buNone/>
            </a:pPr>
            <a:r>
              <a:rPr lang="en" sz="1200">
                <a:solidFill>
                  <a:srgbClr val="38761D"/>
                </a:solidFill>
                <a:latin typeface="Anton"/>
                <a:ea typeface="Anton"/>
                <a:cs typeface="Anton"/>
                <a:sym typeface="Anton"/>
              </a:rPr>
              <a:t>B.A. Art History &amp;    Archeology</a:t>
            </a:r>
            <a:endParaRPr sz="1200">
              <a:solidFill>
                <a:srgbClr val="38761D"/>
              </a:solidFill>
              <a:latin typeface="Anton"/>
              <a:ea typeface="Anton"/>
              <a:cs typeface="Anton"/>
              <a:sym typeface="Anton"/>
            </a:endParaRPr>
          </a:p>
        </p:txBody>
      </p:sp>
      <p:sp>
        <p:nvSpPr>
          <p:cNvPr id="7718" name="Google Shape;7718;p191"/>
          <p:cNvSpPr txBox="1"/>
          <p:nvPr/>
        </p:nvSpPr>
        <p:spPr>
          <a:xfrm>
            <a:off x="7465175" y="4215275"/>
            <a:ext cx="99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Anton"/>
                <a:ea typeface="Anton"/>
                <a:cs typeface="Anton"/>
                <a:sym typeface="Anton"/>
              </a:rPr>
              <a:t>Math </a:t>
            </a:r>
            <a:r>
              <a:rPr lang="en">
                <a:solidFill>
                  <a:srgbClr val="38761D"/>
                </a:solidFill>
                <a:latin typeface="Anton"/>
                <a:ea typeface="Anton"/>
                <a:cs typeface="Anton"/>
                <a:sym typeface="Anton"/>
              </a:rPr>
              <a:t>Educator’s Certificate</a:t>
            </a:r>
            <a:endParaRPr>
              <a:solidFill>
                <a:srgbClr val="38761D"/>
              </a:solidFill>
              <a:latin typeface="Anton"/>
              <a:ea typeface="Anton"/>
              <a:cs typeface="Anton"/>
              <a:sym typeface="Anton"/>
            </a:endParaRPr>
          </a:p>
        </p:txBody>
      </p:sp>
      <p:grpSp>
        <p:nvGrpSpPr>
          <p:cNvPr id="7719" name="Google Shape;7719;p191"/>
          <p:cNvGrpSpPr/>
          <p:nvPr/>
        </p:nvGrpSpPr>
        <p:grpSpPr>
          <a:xfrm>
            <a:off x="770957" y="1393477"/>
            <a:ext cx="859981" cy="1056603"/>
            <a:chOff x="6877802" y="754915"/>
            <a:chExt cx="1502413" cy="1845917"/>
          </a:xfrm>
        </p:grpSpPr>
        <p:sp>
          <p:nvSpPr>
            <p:cNvPr id="7720" name="Google Shape;7720;p191"/>
            <p:cNvSpPr/>
            <p:nvPr/>
          </p:nvSpPr>
          <p:spPr>
            <a:xfrm rot="-331471">
              <a:off x="7911572" y="759920"/>
              <a:ext cx="113176" cy="190938"/>
            </a:xfrm>
            <a:custGeom>
              <a:rect b="b" l="l" r="r" t="t"/>
              <a:pathLst>
                <a:path extrusionOk="0" h="9662" w="5727">
                  <a:moveTo>
                    <a:pt x="4780" y="0"/>
                  </a:moveTo>
                  <a:cubicBezTo>
                    <a:pt x="4565" y="0"/>
                    <a:pt x="4357" y="65"/>
                    <a:pt x="4246" y="160"/>
                  </a:cubicBezTo>
                  <a:cubicBezTo>
                    <a:pt x="4242" y="160"/>
                    <a:pt x="4242" y="164"/>
                    <a:pt x="4242" y="164"/>
                  </a:cubicBezTo>
                  <a:cubicBezTo>
                    <a:pt x="3664" y="674"/>
                    <a:pt x="2897" y="3527"/>
                    <a:pt x="2224" y="5253"/>
                  </a:cubicBezTo>
                  <a:cubicBezTo>
                    <a:pt x="1552" y="6979"/>
                    <a:pt x="490" y="6688"/>
                    <a:pt x="237" y="7763"/>
                  </a:cubicBezTo>
                  <a:cubicBezTo>
                    <a:pt x="1" y="8772"/>
                    <a:pt x="1366" y="9661"/>
                    <a:pt x="2269" y="9661"/>
                  </a:cubicBezTo>
                  <a:cubicBezTo>
                    <a:pt x="2333" y="9661"/>
                    <a:pt x="2393" y="9657"/>
                    <a:pt x="2451" y="9648"/>
                  </a:cubicBezTo>
                  <a:cubicBezTo>
                    <a:pt x="3192" y="9528"/>
                    <a:pt x="3287" y="9151"/>
                    <a:pt x="3360" y="8294"/>
                  </a:cubicBezTo>
                  <a:cubicBezTo>
                    <a:pt x="3372" y="8131"/>
                    <a:pt x="3381" y="7947"/>
                    <a:pt x="3398" y="7742"/>
                  </a:cubicBezTo>
                  <a:cubicBezTo>
                    <a:pt x="3492" y="6495"/>
                    <a:pt x="4683" y="2965"/>
                    <a:pt x="5356" y="1239"/>
                  </a:cubicBezTo>
                  <a:cubicBezTo>
                    <a:pt x="5726" y="297"/>
                    <a:pt x="5238" y="0"/>
                    <a:pt x="4780" y="0"/>
                  </a:cubicBezTo>
                  <a:close/>
                </a:path>
              </a:pathLst>
            </a:custGeom>
            <a:solidFill>
              <a:srgbClr val="824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91"/>
            <p:cNvSpPr/>
            <p:nvPr/>
          </p:nvSpPr>
          <p:spPr>
            <a:xfrm rot="-331471">
              <a:off x="7911791" y="764463"/>
              <a:ext cx="83928" cy="187796"/>
            </a:xfrm>
            <a:custGeom>
              <a:rect b="b" l="l" r="r" t="t"/>
              <a:pathLst>
                <a:path extrusionOk="0" h="9503" w="4247">
                  <a:moveTo>
                    <a:pt x="4246" y="1"/>
                  </a:moveTo>
                  <a:cubicBezTo>
                    <a:pt x="4242" y="1"/>
                    <a:pt x="4242" y="5"/>
                    <a:pt x="4242" y="5"/>
                  </a:cubicBezTo>
                  <a:cubicBezTo>
                    <a:pt x="3664" y="515"/>
                    <a:pt x="2897" y="3368"/>
                    <a:pt x="2224" y="5094"/>
                  </a:cubicBezTo>
                  <a:cubicBezTo>
                    <a:pt x="1552" y="6820"/>
                    <a:pt x="490" y="6529"/>
                    <a:pt x="237" y="7604"/>
                  </a:cubicBezTo>
                  <a:cubicBezTo>
                    <a:pt x="1" y="8613"/>
                    <a:pt x="1366" y="9502"/>
                    <a:pt x="2269" y="9502"/>
                  </a:cubicBezTo>
                  <a:cubicBezTo>
                    <a:pt x="2333" y="9502"/>
                    <a:pt x="2393" y="9498"/>
                    <a:pt x="2451" y="9489"/>
                  </a:cubicBezTo>
                  <a:cubicBezTo>
                    <a:pt x="3192" y="9369"/>
                    <a:pt x="3287" y="8992"/>
                    <a:pt x="3360" y="8135"/>
                  </a:cubicBezTo>
                  <a:cubicBezTo>
                    <a:pt x="3347" y="8135"/>
                    <a:pt x="3334" y="8139"/>
                    <a:pt x="3317" y="8144"/>
                  </a:cubicBezTo>
                  <a:cubicBezTo>
                    <a:pt x="3179" y="8166"/>
                    <a:pt x="3034" y="8181"/>
                    <a:pt x="2893" y="8181"/>
                  </a:cubicBezTo>
                  <a:cubicBezTo>
                    <a:pt x="2519" y="8181"/>
                    <a:pt x="2166" y="8077"/>
                    <a:pt x="2010" y="7733"/>
                  </a:cubicBezTo>
                  <a:cubicBezTo>
                    <a:pt x="1758" y="7184"/>
                    <a:pt x="2173" y="6452"/>
                    <a:pt x="2494" y="5843"/>
                  </a:cubicBezTo>
                  <a:cubicBezTo>
                    <a:pt x="3103" y="4678"/>
                    <a:pt x="4246" y="1260"/>
                    <a:pt x="4246" y="1"/>
                  </a:cubicBezTo>
                  <a:close/>
                </a:path>
              </a:pathLst>
            </a:custGeom>
            <a:solidFill>
              <a:srgbClr val="713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91"/>
            <p:cNvSpPr/>
            <p:nvPr/>
          </p:nvSpPr>
          <p:spPr>
            <a:xfrm rot="-331471">
              <a:off x="7967555" y="770926"/>
              <a:ext cx="46579" cy="130151"/>
            </a:xfrm>
            <a:custGeom>
              <a:rect b="b" l="l" r="r" t="t"/>
              <a:pathLst>
                <a:path extrusionOk="0" h="6586" w="2357">
                  <a:moveTo>
                    <a:pt x="1906" y="1"/>
                  </a:moveTo>
                  <a:cubicBezTo>
                    <a:pt x="1583" y="1"/>
                    <a:pt x="1478" y="794"/>
                    <a:pt x="1436" y="1021"/>
                  </a:cubicBezTo>
                  <a:cubicBezTo>
                    <a:pt x="1389" y="1270"/>
                    <a:pt x="1299" y="1510"/>
                    <a:pt x="1226" y="1749"/>
                  </a:cubicBezTo>
                  <a:cubicBezTo>
                    <a:pt x="1050" y="2328"/>
                    <a:pt x="155" y="5022"/>
                    <a:pt x="78" y="5609"/>
                  </a:cubicBezTo>
                  <a:cubicBezTo>
                    <a:pt x="31" y="5930"/>
                    <a:pt x="1" y="6260"/>
                    <a:pt x="1" y="6586"/>
                  </a:cubicBezTo>
                  <a:cubicBezTo>
                    <a:pt x="249" y="6363"/>
                    <a:pt x="305" y="5977"/>
                    <a:pt x="356" y="5639"/>
                  </a:cubicBezTo>
                  <a:cubicBezTo>
                    <a:pt x="480" y="4876"/>
                    <a:pt x="1530" y="2015"/>
                    <a:pt x="1855" y="1295"/>
                  </a:cubicBezTo>
                  <a:cubicBezTo>
                    <a:pt x="1980" y="1030"/>
                    <a:pt x="2357" y="203"/>
                    <a:pt x="2022" y="32"/>
                  </a:cubicBezTo>
                  <a:cubicBezTo>
                    <a:pt x="1981" y="10"/>
                    <a:pt x="1942" y="1"/>
                    <a:pt x="1906" y="1"/>
                  </a:cubicBezTo>
                  <a:close/>
                </a:path>
              </a:pathLst>
            </a:custGeom>
            <a:solidFill>
              <a:srgbClr val="C29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91"/>
            <p:cNvSpPr/>
            <p:nvPr/>
          </p:nvSpPr>
          <p:spPr>
            <a:xfrm rot="-331471">
              <a:off x="6953788" y="895919"/>
              <a:ext cx="1350442" cy="1643727"/>
            </a:xfrm>
            <a:custGeom>
              <a:rect b="b" l="l" r="r" t="t"/>
              <a:pathLst>
                <a:path extrusionOk="0" h="83177" w="68336">
                  <a:moveTo>
                    <a:pt x="49130" y="1"/>
                  </a:moveTo>
                  <a:cubicBezTo>
                    <a:pt x="45380" y="1"/>
                    <a:pt x="42722" y="1549"/>
                    <a:pt x="40767" y="3520"/>
                  </a:cubicBezTo>
                  <a:cubicBezTo>
                    <a:pt x="40218" y="4072"/>
                    <a:pt x="39713" y="4668"/>
                    <a:pt x="39259" y="5302"/>
                  </a:cubicBezTo>
                  <a:cubicBezTo>
                    <a:pt x="35824" y="10052"/>
                    <a:pt x="35579" y="12280"/>
                    <a:pt x="25243" y="21755"/>
                  </a:cubicBezTo>
                  <a:cubicBezTo>
                    <a:pt x="14757" y="31371"/>
                    <a:pt x="0" y="42474"/>
                    <a:pt x="2729" y="58490"/>
                  </a:cubicBezTo>
                  <a:cubicBezTo>
                    <a:pt x="4464" y="68694"/>
                    <a:pt x="12208" y="75316"/>
                    <a:pt x="16788" y="77501"/>
                  </a:cubicBezTo>
                  <a:cubicBezTo>
                    <a:pt x="22366" y="81052"/>
                    <a:pt x="28952" y="83177"/>
                    <a:pt x="35521" y="83177"/>
                  </a:cubicBezTo>
                  <a:cubicBezTo>
                    <a:pt x="39832" y="83177"/>
                    <a:pt x="44136" y="82262"/>
                    <a:pt x="48143" y="80233"/>
                  </a:cubicBezTo>
                  <a:cubicBezTo>
                    <a:pt x="64138" y="72138"/>
                    <a:pt x="68336" y="52566"/>
                    <a:pt x="65710" y="36593"/>
                  </a:cubicBezTo>
                  <a:cubicBezTo>
                    <a:pt x="65461" y="35085"/>
                    <a:pt x="65269" y="33672"/>
                    <a:pt x="65161" y="32348"/>
                  </a:cubicBezTo>
                  <a:cubicBezTo>
                    <a:pt x="64395" y="22616"/>
                    <a:pt x="65119" y="18551"/>
                    <a:pt x="64677" y="12815"/>
                  </a:cubicBezTo>
                  <a:cubicBezTo>
                    <a:pt x="64502" y="10541"/>
                    <a:pt x="61640" y="2822"/>
                    <a:pt x="53540" y="633"/>
                  </a:cubicBezTo>
                  <a:cubicBezTo>
                    <a:pt x="51922" y="195"/>
                    <a:pt x="50458" y="1"/>
                    <a:pt x="49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91"/>
            <p:cNvSpPr/>
            <p:nvPr/>
          </p:nvSpPr>
          <p:spPr>
            <a:xfrm rot="-331471">
              <a:off x="7011652" y="951757"/>
              <a:ext cx="1243945" cy="1523852"/>
            </a:xfrm>
            <a:custGeom>
              <a:rect b="b" l="l" r="r" t="t"/>
              <a:pathLst>
                <a:path extrusionOk="0" h="77111" w="62947">
                  <a:moveTo>
                    <a:pt x="46415" y="0"/>
                  </a:moveTo>
                  <a:cubicBezTo>
                    <a:pt x="42938" y="0"/>
                    <a:pt x="40391" y="1495"/>
                    <a:pt x="38518" y="3374"/>
                  </a:cubicBezTo>
                  <a:cubicBezTo>
                    <a:pt x="38000" y="3892"/>
                    <a:pt x="37520" y="4453"/>
                    <a:pt x="37087" y="5049"/>
                  </a:cubicBezTo>
                  <a:cubicBezTo>
                    <a:pt x="33815" y="9504"/>
                    <a:pt x="33733" y="11551"/>
                    <a:pt x="24048" y="20435"/>
                  </a:cubicBezTo>
                  <a:cubicBezTo>
                    <a:pt x="14753" y="28959"/>
                    <a:pt x="0" y="40272"/>
                    <a:pt x="2695" y="54652"/>
                  </a:cubicBezTo>
                  <a:cubicBezTo>
                    <a:pt x="4524" y="64410"/>
                    <a:pt x="11823" y="70634"/>
                    <a:pt x="15922" y="72501"/>
                  </a:cubicBezTo>
                  <a:cubicBezTo>
                    <a:pt x="20661" y="75458"/>
                    <a:pt x="26337" y="77111"/>
                    <a:pt x="31897" y="77111"/>
                  </a:cubicBezTo>
                  <a:cubicBezTo>
                    <a:pt x="36245" y="77111"/>
                    <a:pt x="40521" y="76101"/>
                    <a:pt x="44224" y="73915"/>
                  </a:cubicBezTo>
                  <a:cubicBezTo>
                    <a:pt x="57820" y="65883"/>
                    <a:pt x="62947" y="49199"/>
                    <a:pt x="60505" y="33795"/>
                  </a:cubicBezTo>
                  <a:cubicBezTo>
                    <a:pt x="60287" y="32425"/>
                    <a:pt x="60098" y="31105"/>
                    <a:pt x="59983" y="29893"/>
                  </a:cubicBezTo>
                  <a:cubicBezTo>
                    <a:pt x="59152" y="20992"/>
                    <a:pt x="59854" y="17248"/>
                    <a:pt x="59670" y="11907"/>
                  </a:cubicBezTo>
                  <a:cubicBezTo>
                    <a:pt x="59597" y="9791"/>
                    <a:pt x="57503" y="2543"/>
                    <a:pt x="50268" y="555"/>
                  </a:cubicBezTo>
                  <a:cubicBezTo>
                    <a:pt x="48871" y="171"/>
                    <a:pt x="47590" y="0"/>
                    <a:pt x="46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91"/>
            <p:cNvSpPr/>
            <p:nvPr/>
          </p:nvSpPr>
          <p:spPr>
            <a:xfrm rot="-331471">
              <a:off x="7090947" y="1006288"/>
              <a:ext cx="1108261" cy="1408146"/>
            </a:xfrm>
            <a:custGeom>
              <a:rect b="b" l="l" r="r" t="t"/>
              <a:pathLst>
                <a:path extrusionOk="0" h="71256" w="56081">
                  <a:moveTo>
                    <a:pt x="42170" y="1"/>
                  </a:moveTo>
                  <a:cubicBezTo>
                    <a:pt x="39005" y="1"/>
                    <a:pt x="36642" y="1427"/>
                    <a:pt x="34899" y="3209"/>
                  </a:cubicBezTo>
                  <a:cubicBezTo>
                    <a:pt x="34423" y="3702"/>
                    <a:pt x="33982" y="4224"/>
                    <a:pt x="33580" y="4781"/>
                  </a:cubicBezTo>
                  <a:cubicBezTo>
                    <a:pt x="30555" y="8941"/>
                    <a:pt x="30538" y="10825"/>
                    <a:pt x="21654" y="19131"/>
                  </a:cubicBezTo>
                  <a:cubicBezTo>
                    <a:pt x="12449" y="27741"/>
                    <a:pt x="1" y="37452"/>
                    <a:pt x="1706" y="50893"/>
                  </a:cubicBezTo>
                  <a:cubicBezTo>
                    <a:pt x="2858" y="59996"/>
                    <a:pt x="9986" y="65684"/>
                    <a:pt x="13631" y="67291"/>
                  </a:cubicBezTo>
                  <a:cubicBezTo>
                    <a:pt x="15638" y="68667"/>
                    <a:pt x="20769" y="71255"/>
                    <a:pt x="27106" y="71255"/>
                  </a:cubicBezTo>
                  <a:cubicBezTo>
                    <a:pt x="30791" y="71255"/>
                    <a:pt x="34883" y="70380"/>
                    <a:pt x="39007" y="67882"/>
                  </a:cubicBezTo>
                  <a:cubicBezTo>
                    <a:pt x="51416" y="60369"/>
                    <a:pt x="56081" y="45188"/>
                    <a:pt x="54136" y="31031"/>
                  </a:cubicBezTo>
                  <a:cubicBezTo>
                    <a:pt x="53961" y="29767"/>
                    <a:pt x="53794" y="28555"/>
                    <a:pt x="53686" y="27450"/>
                  </a:cubicBezTo>
                  <a:cubicBezTo>
                    <a:pt x="52915" y="19298"/>
                    <a:pt x="53579" y="15863"/>
                    <a:pt x="53532" y="10937"/>
                  </a:cubicBezTo>
                  <a:cubicBezTo>
                    <a:pt x="53515" y="8979"/>
                    <a:pt x="51892" y="2263"/>
                    <a:pt x="45483" y="481"/>
                  </a:cubicBezTo>
                  <a:cubicBezTo>
                    <a:pt x="44292" y="149"/>
                    <a:pt x="43189" y="1"/>
                    <a:pt x="42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91"/>
            <p:cNvSpPr/>
            <p:nvPr/>
          </p:nvSpPr>
          <p:spPr>
            <a:xfrm rot="-331471">
              <a:off x="7092235" y="1068133"/>
              <a:ext cx="1036289" cy="1254637"/>
            </a:xfrm>
            <a:custGeom>
              <a:rect b="b" l="l" r="r" t="t"/>
              <a:pathLst>
                <a:path extrusionOk="0" h="63488" w="52439">
                  <a:moveTo>
                    <a:pt x="43964" y="1"/>
                  </a:moveTo>
                  <a:cubicBezTo>
                    <a:pt x="39823" y="1"/>
                    <a:pt x="35671" y="3924"/>
                    <a:pt x="33498" y="7026"/>
                  </a:cubicBezTo>
                  <a:cubicBezTo>
                    <a:pt x="31557" y="9793"/>
                    <a:pt x="29977" y="12757"/>
                    <a:pt x="28126" y="15298"/>
                  </a:cubicBezTo>
                  <a:cubicBezTo>
                    <a:pt x="23487" y="21650"/>
                    <a:pt x="13939" y="25522"/>
                    <a:pt x="8983" y="32436"/>
                  </a:cubicBezTo>
                  <a:cubicBezTo>
                    <a:pt x="1" y="44961"/>
                    <a:pt x="9163" y="63449"/>
                    <a:pt x="24738" y="63487"/>
                  </a:cubicBezTo>
                  <a:cubicBezTo>
                    <a:pt x="24759" y="63487"/>
                    <a:pt x="24780" y="63487"/>
                    <a:pt x="24801" y="63487"/>
                  </a:cubicBezTo>
                  <a:cubicBezTo>
                    <a:pt x="41740" y="63487"/>
                    <a:pt x="52438" y="44561"/>
                    <a:pt x="51566" y="29266"/>
                  </a:cubicBezTo>
                  <a:cubicBezTo>
                    <a:pt x="51557" y="29095"/>
                    <a:pt x="51544" y="28928"/>
                    <a:pt x="51536" y="28756"/>
                  </a:cubicBezTo>
                  <a:cubicBezTo>
                    <a:pt x="51184" y="23274"/>
                    <a:pt x="51206" y="17756"/>
                    <a:pt x="50598" y="12295"/>
                  </a:cubicBezTo>
                  <a:cubicBezTo>
                    <a:pt x="50156" y="8345"/>
                    <a:pt x="49801" y="417"/>
                    <a:pt x="44442" y="18"/>
                  </a:cubicBezTo>
                  <a:cubicBezTo>
                    <a:pt x="44283" y="6"/>
                    <a:pt x="44123" y="1"/>
                    <a:pt x="43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91"/>
            <p:cNvSpPr/>
            <p:nvPr/>
          </p:nvSpPr>
          <p:spPr>
            <a:xfrm rot="-331471">
              <a:off x="7321104" y="1475462"/>
              <a:ext cx="713776" cy="749308"/>
            </a:xfrm>
            <a:custGeom>
              <a:rect b="b" l="l" r="r" t="t"/>
              <a:pathLst>
                <a:path extrusionOk="0" h="37917" w="36119">
                  <a:moveTo>
                    <a:pt x="23265" y="0"/>
                  </a:moveTo>
                  <a:cubicBezTo>
                    <a:pt x="21451" y="0"/>
                    <a:pt x="19553" y="461"/>
                    <a:pt x="17666" y="1285"/>
                  </a:cubicBezTo>
                  <a:cubicBezTo>
                    <a:pt x="11977" y="3774"/>
                    <a:pt x="6400" y="9573"/>
                    <a:pt x="3624" y="15977"/>
                  </a:cubicBezTo>
                  <a:cubicBezTo>
                    <a:pt x="0" y="24339"/>
                    <a:pt x="3371" y="33685"/>
                    <a:pt x="11150" y="36859"/>
                  </a:cubicBezTo>
                  <a:cubicBezTo>
                    <a:pt x="12910" y="37577"/>
                    <a:pt x="14745" y="37917"/>
                    <a:pt x="16572" y="37917"/>
                  </a:cubicBezTo>
                  <a:cubicBezTo>
                    <a:pt x="22823" y="37917"/>
                    <a:pt x="28990" y="33940"/>
                    <a:pt x="31797" y="27470"/>
                  </a:cubicBezTo>
                  <a:cubicBezTo>
                    <a:pt x="36119" y="17498"/>
                    <a:pt x="34615" y="3851"/>
                    <a:pt x="26837" y="677"/>
                  </a:cubicBezTo>
                  <a:cubicBezTo>
                    <a:pt x="25706" y="216"/>
                    <a:pt x="24505" y="0"/>
                    <a:pt x="23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91"/>
            <p:cNvSpPr/>
            <p:nvPr/>
          </p:nvSpPr>
          <p:spPr>
            <a:xfrm rot="-331471">
              <a:off x="7322524" y="1504889"/>
              <a:ext cx="628366" cy="723934"/>
            </a:xfrm>
            <a:custGeom>
              <a:rect b="b" l="l" r="r" t="t"/>
              <a:pathLst>
                <a:path extrusionOk="0" h="36633" w="31797">
                  <a:moveTo>
                    <a:pt x="17666" y="1"/>
                  </a:moveTo>
                  <a:cubicBezTo>
                    <a:pt x="11977" y="2490"/>
                    <a:pt x="6400" y="8289"/>
                    <a:pt x="3624" y="14693"/>
                  </a:cubicBezTo>
                  <a:cubicBezTo>
                    <a:pt x="0" y="23055"/>
                    <a:pt x="3371" y="32401"/>
                    <a:pt x="11150" y="35575"/>
                  </a:cubicBezTo>
                  <a:cubicBezTo>
                    <a:pt x="12910" y="36293"/>
                    <a:pt x="14745" y="36633"/>
                    <a:pt x="16572" y="36633"/>
                  </a:cubicBezTo>
                  <a:cubicBezTo>
                    <a:pt x="22823" y="36633"/>
                    <a:pt x="28990" y="32656"/>
                    <a:pt x="31797" y="26186"/>
                  </a:cubicBezTo>
                  <a:lnTo>
                    <a:pt x="31797" y="26186"/>
                  </a:lnTo>
                  <a:cubicBezTo>
                    <a:pt x="28790" y="30402"/>
                    <a:pt x="23424" y="33400"/>
                    <a:pt x="18543" y="33400"/>
                  </a:cubicBezTo>
                  <a:cubicBezTo>
                    <a:pt x="17061" y="33400"/>
                    <a:pt x="15624" y="33124"/>
                    <a:pt x="14311" y="32521"/>
                  </a:cubicBezTo>
                  <a:cubicBezTo>
                    <a:pt x="8679" y="29934"/>
                    <a:pt x="5153" y="22339"/>
                    <a:pt x="7518" y="14102"/>
                  </a:cubicBezTo>
                  <a:cubicBezTo>
                    <a:pt x="8833" y="9523"/>
                    <a:pt x="11497" y="3852"/>
                    <a:pt x="17666" y="1"/>
                  </a:cubicBezTo>
                  <a:close/>
                </a:path>
              </a:pathLst>
            </a:custGeom>
            <a:solidFill>
              <a:srgbClr val="604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91"/>
            <p:cNvSpPr/>
            <p:nvPr/>
          </p:nvSpPr>
          <p:spPr>
            <a:xfrm rot="-331471">
              <a:off x="7414000" y="1571848"/>
              <a:ext cx="553014" cy="491199"/>
            </a:xfrm>
            <a:custGeom>
              <a:rect b="b" l="l" r="r" t="t"/>
              <a:pathLst>
                <a:path extrusionOk="0" h="24856" w="27984">
                  <a:moveTo>
                    <a:pt x="17361" y="0"/>
                  </a:moveTo>
                  <a:cubicBezTo>
                    <a:pt x="9067" y="0"/>
                    <a:pt x="1" y="16366"/>
                    <a:pt x="10761" y="22884"/>
                  </a:cubicBezTo>
                  <a:cubicBezTo>
                    <a:pt x="13032" y="24259"/>
                    <a:pt x="15047" y="24855"/>
                    <a:pt x="16801" y="24855"/>
                  </a:cubicBezTo>
                  <a:cubicBezTo>
                    <a:pt x="25903" y="24855"/>
                    <a:pt x="27983" y="8817"/>
                    <a:pt x="22262" y="2374"/>
                  </a:cubicBezTo>
                  <a:cubicBezTo>
                    <a:pt x="20787" y="712"/>
                    <a:pt x="19091" y="0"/>
                    <a:pt x="173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91"/>
            <p:cNvSpPr/>
            <p:nvPr/>
          </p:nvSpPr>
          <p:spPr>
            <a:xfrm rot="-331471">
              <a:off x="7629407" y="1588852"/>
              <a:ext cx="265302" cy="219218"/>
            </a:xfrm>
            <a:custGeom>
              <a:rect b="b" l="l" r="r" t="t"/>
              <a:pathLst>
                <a:path extrusionOk="0" h="11093" w="13425">
                  <a:moveTo>
                    <a:pt x="8528" y="1"/>
                  </a:moveTo>
                  <a:cubicBezTo>
                    <a:pt x="8451" y="1"/>
                    <a:pt x="8372" y="3"/>
                    <a:pt x="8289" y="6"/>
                  </a:cubicBezTo>
                  <a:cubicBezTo>
                    <a:pt x="8229" y="11"/>
                    <a:pt x="8178" y="15"/>
                    <a:pt x="8122" y="19"/>
                  </a:cubicBezTo>
                  <a:cubicBezTo>
                    <a:pt x="4515" y="375"/>
                    <a:pt x="0" y="5849"/>
                    <a:pt x="43" y="9353"/>
                  </a:cubicBezTo>
                  <a:cubicBezTo>
                    <a:pt x="58" y="10632"/>
                    <a:pt x="451" y="11093"/>
                    <a:pt x="1027" y="11093"/>
                  </a:cubicBezTo>
                  <a:cubicBezTo>
                    <a:pt x="1995" y="11093"/>
                    <a:pt x="3480" y="9792"/>
                    <a:pt x="4554" y="8882"/>
                  </a:cubicBezTo>
                  <a:cubicBezTo>
                    <a:pt x="5764" y="7853"/>
                    <a:pt x="13424" y="1"/>
                    <a:pt x="8528" y="1"/>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4" name="Shape 7734"/>
        <p:cNvGrpSpPr/>
        <p:nvPr/>
      </p:nvGrpSpPr>
      <p:grpSpPr>
        <a:xfrm>
          <a:off x="0" y="0"/>
          <a:ext cx="0" cy="0"/>
          <a:chOff x="0" y="0"/>
          <a:chExt cx="0" cy="0"/>
        </a:xfrm>
      </p:grpSpPr>
      <p:sp>
        <p:nvSpPr>
          <p:cNvPr id="7735" name="Google Shape;7735;p192"/>
          <p:cNvSpPr txBox="1"/>
          <p:nvPr>
            <p:ph idx="1" type="body"/>
          </p:nvPr>
        </p:nvSpPr>
        <p:spPr>
          <a:xfrm>
            <a:off x="3294275" y="1744225"/>
            <a:ext cx="4764300" cy="2628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Anton"/>
              <a:buChar char="●"/>
            </a:pPr>
            <a:r>
              <a:rPr lang="en" sz="1700">
                <a:solidFill>
                  <a:schemeClr val="dk2"/>
                </a:solidFill>
                <a:latin typeface="Anton"/>
                <a:ea typeface="Anton"/>
                <a:cs typeface="Anton"/>
                <a:sym typeface="Anton"/>
              </a:rPr>
              <a:t>COMPARE THE THREE CITIES OF CHICAGO, COLUMBUS, &amp; TAMPA.</a:t>
            </a:r>
            <a:endParaRPr sz="1700">
              <a:solidFill>
                <a:schemeClr val="dk2"/>
              </a:solidFill>
              <a:latin typeface="Anton"/>
              <a:ea typeface="Anton"/>
              <a:cs typeface="Anton"/>
              <a:sym typeface="Anton"/>
            </a:endParaRPr>
          </a:p>
          <a:p>
            <a:pPr indent="0" lvl="0" marL="457200" rtl="0" algn="l">
              <a:spcBef>
                <a:spcPts val="0"/>
              </a:spcBef>
              <a:spcAft>
                <a:spcPts val="0"/>
              </a:spcAft>
              <a:buNone/>
            </a:pPr>
            <a:r>
              <a:t/>
            </a:r>
            <a:endParaRPr sz="1700">
              <a:solidFill>
                <a:schemeClr val="dk2"/>
              </a:solidFill>
              <a:latin typeface="Anton"/>
              <a:ea typeface="Anton"/>
              <a:cs typeface="Anton"/>
              <a:sym typeface="Anton"/>
            </a:endParaRPr>
          </a:p>
          <a:p>
            <a:pPr indent="-336550" lvl="0" marL="457200" rtl="0" algn="l">
              <a:spcBef>
                <a:spcPts val="0"/>
              </a:spcBef>
              <a:spcAft>
                <a:spcPts val="0"/>
              </a:spcAft>
              <a:buClr>
                <a:schemeClr val="dk2"/>
              </a:buClr>
              <a:buSzPts val="1700"/>
              <a:buFont typeface="Anton"/>
              <a:buChar char="●"/>
            </a:pPr>
            <a:r>
              <a:rPr lang="en" sz="1700">
                <a:solidFill>
                  <a:schemeClr val="dk2"/>
                </a:solidFill>
                <a:latin typeface="Anton"/>
                <a:ea typeface="Anton"/>
                <a:cs typeface="Anton"/>
                <a:sym typeface="Anton"/>
              </a:rPr>
              <a:t>NIKKI COMPARED THE AVERAGE PRICE &amp; COST OVER THE SEASONS  </a:t>
            </a:r>
            <a:endParaRPr sz="1700">
              <a:solidFill>
                <a:schemeClr val="dk2"/>
              </a:solidFill>
              <a:latin typeface="Anton"/>
              <a:ea typeface="Anton"/>
              <a:cs typeface="Anton"/>
              <a:sym typeface="Anton"/>
            </a:endParaRPr>
          </a:p>
          <a:p>
            <a:pPr indent="0" lvl="0" marL="457200" rtl="0" algn="l">
              <a:spcBef>
                <a:spcPts val="0"/>
              </a:spcBef>
              <a:spcAft>
                <a:spcPts val="0"/>
              </a:spcAft>
              <a:buNone/>
            </a:pPr>
            <a:r>
              <a:t/>
            </a:r>
            <a:endParaRPr sz="1700">
              <a:solidFill>
                <a:schemeClr val="dk2"/>
              </a:solidFill>
              <a:latin typeface="Anton"/>
              <a:ea typeface="Anton"/>
              <a:cs typeface="Anton"/>
              <a:sym typeface="Anton"/>
            </a:endParaRPr>
          </a:p>
          <a:p>
            <a:pPr indent="-336550" lvl="0" marL="457200" rtl="0" algn="l">
              <a:spcBef>
                <a:spcPts val="0"/>
              </a:spcBef>
              <a:spcAft>
                <a:spcPts val="0"/>
              </a:spcAft>
              <a:buClr>
                <a:schemeClr val="dk2"/>
              </a:buClr>
              <a:buSzPts val="1700"/>
              <a:buFont typeface="Anton"/>
              <a:buChar char="●"/>
            </a:pPr>
            <a:r>
              <a:rPr lang="en" sz="1700">
                <a:solidFill>
                  <a:schemeClr val="dk2"/>
                </a:solidFill>
                <a:latin typeface="Anton"/>
                <a:ea typeface="Anton"/>
                <a:cs typeface="Anton"/>
                <a:sym typeface="Anton"/>
              </a:rPr>
              <a:t>NIJHAE COMPARED TYPE (ORGANIC OR NON-ORGANIC) &amp; PRICE OVER THE SEASONS</a:t>
            </a:r>
            <a:endParaRPr sz="1700">
              <a:solidFill>
                <a:schemeClr val="dk2"/>
              </a:solidFill>
              <a:latin typeface="Anton"/>
              <a:ea typeface="Anton"/>
              <a:cs typeface="Anton"/>
              <a:sym typeface="Anton"/>
            </a:endParaRPr>
          </a:p>
          <a:p>
            <a:pPr indent="0" lvl="0" marL="457200" rtl="0" algn="l">
              <a:spcBef>
                <a:spcPts val="0"/>
              </a:spcBef>
              <a:spcAft>
                <a:spcPts val="0"/>
              </a:spcAft>
              <a:buNone/>
            </a:pPr>
            <a:r>
              <a:t/>
            </a:r>
            <a:endParaRPr sz="1700">
              <a:solidFill>
                <a:schemeClr val="dk2"/>
              </a:solidFill>
              <a:latin typeface="Anton"/>
              <a:ea typeface="Anton"/>
              <a:cs typeface="Anton"/>
              <a:sym typeface="Anton"/>
            </a:endParaRPr>
          </a:p>
          <a:p>
            <a:pPr indent="-336550" lvl="0" marL="457200" rtl="0" algn="l">
              <a:spcBef>
                <a:spcPts val="0"/>
              </a:spcBef>
              <a:spcAft>
                <a:spcPts val="0"/>
              </a:spcAft>
              <a:buClr>
                <a:schemeClr val="dk2"/>
              </a:buClr>
              <a:buSzPts val="1700"/>
              <a:buFont typeface="Anton"/>
              <a:buChar char="●"/>
            </a:pPr>
            <a:r>
              <a:rPr lang="en" sz="1700">
                <a:solidFill>
                  <a:schemeClr val="dk2"/>
                </a:solidFill>
                <a:latin typeface="Anton"/>
                <a:ea typeface="Anton"/>
                <a:cs typeface="Anton"/>
                <a:sym typeface="Anton"/>
              </a:rPr>
              <a:t>KENDRA COMPARED TYPE &amp; TOTAL VOLUME OVER THE YEARS 2015-2017</a:t>
            </a:r>
            <a:endParaRPr sz="1700">
              <a:solidFill>
                <a:schemeClr val="dk2"/>
              </a:solidFill>
              <a:latin typeface="Anton"/>
              <a:ea typeface="Anton"/>
              <a:cs typeface="Anton"/>
              <a:sym typeface="Anton"/>
            </a:endParaRPr>
          </a:p>
          <a:p>
            <a:pPr indent="0" lvl="0" marL="0" rtl="0" algn="l">
              <a:spcBef>
                <a:spcPts val="0"/>
              </a:spcBef>
              <a:spcAft>
                <a:spcPts val="0"/>
              </a:spcAft>
              <a:buNone/>
            </a:pPr>
            <a:r>
              <a:t/>
            </a:r>
            <a:endParaRPr sz="1800">
              <a:solidFill>
                <a:schemeClr val="dk2"/>
              </a:solidFill>
              <a:latin typeface="Anton"/>
              <a:ea typeface="Anton"/>
              <a:cs typeface="Anton"/>
              <a:sym typeface="Anton"/>
            </a:endParaRPr>
          </a:p>
        </p:txBody>
      </p:sp>
      <p:sp>
        <p:nvSpPr>
          <p:cNvPr id="7736" name="Google Shape;7736;p192"/>
          <p:cNvSpPr txBox="1"/>
          <p:nvPr>
            <p:ph type="title"/>
          </p:nvPr>
        </p:nvSpPr>
        <p:spPr>
          <a:xfrm>
            <a:off x="570875" y="1342950"/>
            <a:ext cx="2723400" cy="87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Introduction </a:t>
            </a:r>
            <a:endParaRPr/>
          </a:p>
        </p:txBody>
      </p:sp>
      <p:pic>
        <p:nvPicPr>
          <p:cNvPr id="7737" name="Google Shape;7737;p192"/>
          <p:cNvPicPr preferRelativeResize="0"/>
          <p:nvPr/>
        </p:nvPicPr>
        <p:blipFill>
          <a:blip r:embed="rId3">
            <a:alphaModFix/>
          </a:blip>
          <a:stretch>
            <a:fillRect/>
          </a:stretch>
        </p:blipFill>
        <p:spPr>
          <a:xfrm>
            <a:off x="152400" y="2922475"/>
            <a:ext cx="2644449" cy="1982250"/>
          </a:xfrm>
          <a:prstGeom prst="rect">
            <a:avLst/>
          </a:prstGeom>
          <a:noFill/>
          <a:ln>
            <a:noFill/>
          </a:ln>
        </p:spPr>
      </p:pic>
      <p:sp>
        <p:nvSpPr>
          <p:cNvPr id="7738" name="Google Shape;7738;p192"/>
          <p:cNvSpPr txBox="1"/>
          <p:nvPr/>
        </p:nvSpPr>
        <p:spPr>
          <a:xfrm>
            <a:off x="1842725" y="60250"/>
            <a:ext cx="2644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dk2"/>
                </a:solidFill>
                <a:latin typeface="Anton"/>
                <a:ea typeface="Anton"/>
                <a:cs typeface="Anton"/>
                <a:sym typeface="Anton"/>
              </a:rPr>
              <a:t>LAVACADOS AVOCADOS</a:t>
            </a:r>
            <a:r>
              <a:rPr lang="en" sz="2900">
                <a:solidFill>
                  <a:schemeClr val="dk2"/>
                </a:solidFill>
                <a:latin typeface="Anton"/>
                <a:ea typeface="Anton"/>
                <a:cs typeface="Anton"/>
                <a:sym typeface="Anton"/>
              </a:rPr>
              <a:t> </a:t>
            </a:r>
            <a:r>
              <a:rPr lang="en" sz="2300">
                <a:solidFill>
                  <a:schemeClr val="dk2"/>
                </a:solidFill>
                <a:latin typeface="Anton"/>
                <a:ea typeface="Anton"/>
                <a:cs typeface="Anton"/>
                <a:sym typeface="Anton"/>
              </a:rPr>
              <a:t> </a:t>
            </a:r>
            <a:endParaRPr sz="2300">
              <a:solidFill>
                <a:schemeClr val="dk2"/>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2" name="Shape 7742"/>
        <p:cNvGrpSpPr/>
        <p:nvPr/>
      </p:nvGrpSpPr>
      <p:grpSpPr>
        <a:xfrm>
          <a:off x="0" y="0"/>
          <a:ext cx="0" cy="0"/>
          <a:chOff x="0" y="0"/>
          <a:chExt cx="0" cy="0"/>
        </a:xfrm>
      </p:grpSpPr>
      <p:sp>
        <p:nvSpPr>
          <p:cNvPr id="7743" name="Google Shape;7743;p193"/>
          <p:cNvSpPr txBox="1"/>
          <p:nvPr>
            <p:ph idx="1" type="subTitle"/>
          </p:nvPr>
        </p:nvSpPr>
        <p:spPr>
          <a:xfrm>
            <a:off x="5685950" y="1191150"/>
            <a:ext cx="2088300" cy="47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Wrangling</a:t>
            </a:r>
            <a:endParaRPr/>
          </a:p>
        </p:txBody>
      </p:sp>
      <p:sp>
        <p:nvSpPr>
          <p:cNvPr id="7744" name="Google Shape;7744;p193"/>
          <p:cNvSpPr txBox="1"/>
          <p:nvPr>
            <p:ph idx="2" type="subTitle"/>
          </p:nvPr>
        </p:nvSpPr>
        <p:spPr>
          <a:xfrm>
            <a:off x="5345175" y="3023925"/>
            <a:ext cx="2659500" cy="47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Create New variables</a:t>
            </a:r>
            <a:endParaRPr/>
          </a:p>
        </p:txBody>
      </p:sp>
      <p:sp>
        <p:nvSpPr>
          <p:cNvPr id="7745" name="Google Shape;7745;p193"/>
          <p:cNvSpPr txBox="1"/>
          <p:nvPr>
            <p:ph idx="3" type="subTitle"/>
          </p:nvPr>
        </p:nvSpPr>
        <p:spPr>
          <a:xfrm>
            <a:off x="5484675" y="1493200"/>
            <a:ext cx="3011700" cy="71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nton"/>
              <a:buChar char="-"/>
            </a:pPr>
            <a:r>
              <a:rPr lang="en">
                <a:latin typeface="Anton"/>
                <a:ea typeface="Anton"/>
                <a:cs typeface="Anton"/>
                <a:sym typeface="Anton"/>
              </a:rPr>
              <a:t>54 Regions (selected 3- Chicago, Columbus, &amp; Tampa )</a:t>
            </a:r>
            <a:endParaRPr>
              <a:latin typeface="Anton"/>
              <a:ea typeface="Anton"/>
              <a:cs typeface="Anton"/>
              <a:sym typeface="Anton"/>
            </a:endParaRPr>
          </a:p>
          <a:p>
            <a:pPr indent="-317500" lvl="0" marL="457200" rtl="0" algn="l">
              <a:spcBef>
                <a:spcPts val="0"/>
              </a:spcBef>
              <a:spcAft>
                <a:spcPts val="0"/>
              </a:spcAft>
              <a:buSzPts val="1400"/>
              <a:buFont typeface="Anton"/>
              <a:buChar char="-"/>
            </a:pPr>
            <a:r>
              <a:rPr lang="en">
                <a:latin typeface="Anton"/>
                <a:ea typeface="Anton"/>
                <a:cs typeface="Anton"/>
                <a:sym typeface="Anton"/>
              </a:rPr>
              <a:t>3  Years worth of data</a:t>
            </a:r>
            <a:endParaRPr>
              <a:latin typeface="Anton"/>
              <a:ea typeface="Anton"/>
              <a:cs typeface="Anton"/>
              <a:sym typeface="Anton"/>
            </a:endParaRPr>
          </a:p>
          <a:p>
            <a:pPr indent="-317500" lvl="0" marL="457200" rtl="0" algn="l">
              <a:spcBef>
                <a:spcPts val="0"/>
              </a:spcBef>
              <a:spcAft>
                <a:spcPts val="0"/>
              </a:spcAft>
              <a:buSzPts val="1400"/>
              <a:buFont typeface="Anton"/>
              <a:buChar char="-"/>
            </a:pPr>
            <a:r>
              <a:rPr lang="en">
                <a:latin typeface="Anton"/>
                <a:ea typeface="Anton"/>
                <a:cs typeface="Anton"/>
                <a:sym typeface="Anton"/>
              </a:rPr>
              <a:t>4 Seasons</a:t>
            </a:r>
            <a:endParaRPr>
              <a:latin typeface="Anton"/>
              <a:ea typeface="Anton"/>
              <a:cs typeface="Anton"/>
              <a:sym typeface="Anton"/>
            </a:endParaRPr>
          </a:p>
          <a:p>
            <a:pPr indent="-317500" lvl="0" marL="457200" rtl="0" algn="l">
              <a:spcBef>
                <a:spcPts val="0"/>
              </a:spcBef>
              <a:spcAft>
                <a:spcPts val="0"/>
              </a:spcAft>
              <a:buSzPts val="1400"/>
              <a:buFont typeface="Anton"/>
              <a:buChar char="-"/>
            </a:pPr>
            <a:r>
              <a:rPr lang="en">
                <a:latin typeface="Anton"/>
                <a:ea typeface="Anton"/>
                <a:cs typeface="Anton"/>
                <a:sym typeface="Anton"/>
              </a:rPr>
              <a:t>Organic and Non-Organic</a:t>
            </a:r>
            <a:endParaRPr>
              <a:latin typeface="Anton"/>
              <a:ea typeface="Anton"/>
              <a:cs typeface="Anton"/>
              <a:sym typeface="Anton"/>
            </a:endParaRPr>
          </a:p>
          <a:p>
            <a:pPr indent="-317500" lvl="0" marL="457200" rtl="0" algn="l">
              <a:spcBef>
                <a:spcPts val="0"/>
              </a:spcBef>
              <a:spcAft>
                <a:spcPts val="0"/>
              </a:spcAft>
              <a:buSzPts val="1400"/>
              <a:buFont typeface="Anton"/>
              <a:buChar char="-"/>
            </a:pPr>
            <a:r>
              <a:rPr lang="en">
                <a:latin typeface="Anton"/>
                <a:ea typeface="Anton"/>
                <a:cs typeface="Anton"/>
                <a:sym typeface="Anton"/>
              </a:rPr>
              <a:t>Eliminated incomplete 2018 data</a:t>
            </a:r>
            <a:endParaRPr>
              <a:latin typeface="Anton"/>
              <a:ea typeface="Anton"/>
              <a:cs typeface="Anton"/>
              <a:sym typeface="Anton"/>
            </a:endParaRPr>
          </a:p>
        </p:txBody>
      </p:sp>
      <p:sp>
        <p:nvSpPr>
          <p:cNvPr id="7746" name="Google Shape;7746;p193"/>
          <p:cNvSpPr txBox="1"/>
          <p:nvPr>
            <p:ph idx="4" type="subTitle"/>
          </p:nvPr>
        </p:nvSpPr>
        <p:spPr>
          <a:xfrm>
            <a:off x="5685949" y="3580625"/>
            <a:ext cx="2584800" cy="713400"/>
          </a:xfrm>
          <a:prstGeom prst="rect">
            <a:avLst/>
          </a:prstGeom>
        </p:spPr>
        <p:txBody>
          <a:bodyPr anchorCtr="0" anchor="t" bIns="91425" lIns="91425" spcFirstLastPara="1" rIns="91425" wrap="square" tIns="91425">
            <a:noAutofit/>
          </a:bodyPr>
          <a:lstStyle/>
          <a:p>
            <a:pPr indent="-323850" lvl="0" marL="457200" rtl="0" algn="ctr">
              <a:spcBef>
                <a:spcPts val="0"/>
              </a:spcBef>
              <a:spcAft>
                <a:spcPts val="0"/>
              </a:spcAft>
              <a:buSzPts val="1500"/>
              <a:buFont typeface="Anton"/>
              <a:buChar char="-"/>
            </a:pPr>
            <a:r>
              <a:rPr lang="en" sz="1500">
                <a:latin typeface="Anton"/>
                <a:ea typeface="Anton"/>
                <a:cs typeface="Anton"/>
                <a:sym typeface="Anton"/>
              </a:rPr>
              <a:t>Created Cost Column</a:t>
            </a:r>
            <a:endParaRPr sz="1500">
              <a:latin typeface="Anton"/>
              <a:ea typeface="Anton"/>
              <a:cs typeface="Anton"/>
              <a:sym typeface="Anton"/>
            </a:endParaRPr>
          </a:p>
          <a:p>
            <a:pPr indent="-323850" lvl="0" marL="457200" rtl="0" algn="ctr">
              <a:spcBef>
                <a:spcPts val="0"/>
              </a:spcBef>
              <a:spcAft>
                <a:spcPts val="0"/>
              </a:spcAft>
              <a:buSzPts val="1500"/>
              <a:buFont typeface="Anton"/>
              <a:buChar char="-"/>
            </a:pPr>
            <a:r>
              <a:rPr lang="en" sz="1500">
                <a:latin typeface="Anton"/>
                <a:ea typeface="Anton"/>
                <a:cs typeface="Anton"/>
                <a:sym typeface="Anton"/>
              </a:rPr>
              <a:t>Created Seasons Column</a:t>
            </a:r>
            <a:endParaRPr sz="1500">
              <a:latin typeface="Anton"/>
              <a:ea typeface="Anton"/>
              <a:cs typeface="Anton"/>
              <a:sym typeface="Anton"/>
            </a:endParaRPr>
          </a:p>
          <a:p>
            <a:pPr indent="-323850" lvl="0" marL="457200" rtl="0" algn="ctr">
              <a:spcBef>
                <a:spcPts val="0"/>
              </a:spcBef>
              <a:spcAft>
                <a:spcPts val="0"/>
              </a:spcAft>
              <a:buSzPts val="1500"/>
              <a:buFont typeface="Anton"/>
              <a:buChar char="-"/>
            </a:pPr>
            <a:r>
              <a:rPr lang="en" sz="1500">
                <a:latin typeface="Anton"/>
                <a:ea typeface="Anton"/>
                <a:cs typeface="Anton"/>
                <a:sym typeface="Anton"/>
              </a:rPr>
              <a:t>Ave Price of Each Bag</a:t>
            </a:r>
            <a:endParaRPr sz="1500">
              <a:latin typeface="Anton"/>
              <a:ea typeface="Anton"/>
              <a:cs typeface="Anton"/>
              <a:sym typeface="Anton"/>
            </a:endParaRPr>
          </a:p>
        </p:txBody>
      </p:sp>
      <p:sp>
        <p:nvSpPr>
          <p:cNvPr id="7747" name="Google Shape;7747;p193"/>
          <p:cNvSpPr txBox="1"/>
          <p:nvPr>
            <p:ph type="title"/>
          </p:nvPr>
        </p:nvSpPr>
        <p:spPr>
          <a:xfrm>
            <a:off x="1377608" y="840150"/>
            <a:ext cx="2841000" cy="82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Methods</a:t>
            </a:r>
            <a:endParaRPr/>
          </a:p>
        </p:txBody>
      </p:sp>
      <p:pic>
        <p:nvPicPr>
          <p:cNvPr id="7748" name="Google Shape;7748;p193"/>
          <p:cNvPicPr preferRelativeResize="0"/>
          <p:nvPr/>
        </p:nvPicPr>
        <p:blipFill rotWithShape="1">
          <a:blip r:embed="rId3">
            <a:alphaModFix/>
          </a:blip>
          <a:srcRect b="0" l="0" r="-69204" t="-25313"/>
          <a:stretch/>
        </p:blipFill>
        <p:spPr>
          <a:xfrm>
            <a:off x="757700" y="1015650"/>
            <a:ext cx="3990598" cy="3695048"/>
          </a:xfrm>
          <a:prstGeom prst="rect">
            <a:avLst/>
          </a:prstGeom>
          <a:noFill/>
          <a:ln>
            <a:noFill/>
          </a:ln>
        </p:spPr>
      </p:pic>
      <p:sp>
        <p:nvSpPr>
          <p:cNvPr id="7749" name="Google Shape;7749;p193"/>
          <p:cNvSpPr txBox="1"/>
          <p:nvPr/>
        </p:nvSpPr>
        <p:spPr>
          <a:xfrm>
            <a:off x="2640000" y="2275350"/>
            <a:ext cx="15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3" name="Shape 7753"/>
        <p:cNvGrpSpPr/>
        <p:nvPr/>
      </p:nvGrpSpPr>
      <p:grpSpPr>
        <a:xfrm>
          <a:off x="0" y="0"/>
          <a:ext cx="0" cy="0"/>
          <a:chOff x="0" y="0"/>
          <a:chExt cx="0" cy="0"/>
        </a:xfrm>
      </p:grpSpPr>
      <p:sp>
        <p:nvSpPr>
          <p:cNvPr id="7754" name="Google Shape;7754;p194"/>
          <p:cNvSpPr/>
          <p:nvPr/>
        </p:nvSpPr>
        <p:spPr>
          <a:xfrm>
            <a:off x="7711675" y="3896450"/>
            <a:ext cx="1160400" cy="11604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5" name="Google Shape;7755;p194"/>
          <p:cNvGrpSpPr/>
          <p:nvPr/>
        </p:nvGrpSpPr>
        <p:grpSpPr>
          <a:xfrm>
            <a:off x="7861882" y="3860627"/>
            <a:ext cx="859981" cy="1056603"/>
            <a:chOff x="6877802" y="754915"/>
            <a:chExt cx="1502413" cy="1845917"/>
          </a:xfrm>
        </p:grpSpPr>
        <p:sp>
          <p:nvSpPr>
            <p:cNvPr id="7756" name="Google Shape;7756;p194"/>
            <p:cNvSpPr/>
            <p:nvPr/>
          </p:nvSpPr>
          <p:spPr>
            <a:xfrm rot="-331471">
              <a:off x="7911572" y="759920"/>
              <a:ext cx="113176" cy="190938"/>
            </a:xfrm>
            <a:custGeom>
              <a:rect b="b" l="l" r="r" t="t"/>
              <a:pathLst>
                <a:path extrusionOk="0" h="9662" w="5727">
                  <a:moveTo>
                    <a:pt x="4780" y="0"/>
                  </a:moveTo>
                  <a:cubicBezTo>
                    <a:pt x="4565" y="0"/>
                    <a:pt x="4357" y="65"/>
                    <a:pt x="4246" y="160"/>
                  </a:cubicBezTo>
                  <a:cubicBezTo>
                    <a:pt x="4242" y="160"/>
                    <a:pt x="4242" y="164"/>
                    <a:pt x="4242" y="164"/>
                  </a:cubicBezTo>
                  <a:cubicBezTo>
                    <a:pt x="3664" y="674"/>
                    <a:pt x="2897" y="3527"/>
                    <a:pt x="2224" y="5253"/>
                  </a:cubicBezTo>
                  <a:cubicBezTo>
                    <a:pt x="1552" y="6979"/>
                    <a:pt x="490" y="6688"/>
                    <a:pt x="237" y="7763"/>
                  </a:cubicBezTo>
                  <a:cubicBezTo>
                    <a:pt x="1" y="8772"/>
                    <a:pt x="1366" y="9661"/>
                    <a:pt x="2269" y="9661"/>
                  </a:cubicBezTo>
                  <a:cubicBezTo>
                    <a:pt x="2333" y="9661"/>
                    <a:pt x="2393" y="9657"/>
                    <a:pt x="2451" y="9648"/>
                  </a:cubicBezTo>
                  <a:cubicBezTo>
                    <a:pt x="3192" y="9528"/>
                    <a:pt x="3287" y="9151"/>
                    <a:pt x="3360" y="8294"/>
                  </a:cubicBezTo>
                  <a:cubicBezTo>
                    <a:pt x="3372" y="8131"/>
                    <a:pt x="3381" y="7947"/>
                    <a:pt x="3398" y="7742"/>
                  </a:cubicBezTo>
                  <a:cubicBezTo>
                    <a:pt x="3492" y="6495"/>
                    <a:pt x="4683" y="2965"/>
                    <a:pt x="5356" y="1239"/>
                  </a:cubicBezTo>
                  <a:cubicBezTo>
                    <a:pt x="5726" y="297"/>
                    <a:pt x="5238" y="0"/>
                    <a:pt x="4780" y="0"/>
                  </a:cubicBezTo>
                  <a:close/>
                </a:path>
              </a:pathLst>
            </a:custGeom>
            <a:solidFill>
              <a:srgbClr val="824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94"/>
            <p:cNvSpPr/>
            <p:nvPr/>
          </p:nvSpPr>
          <p:spPr>
            <a:xfrm rot="-331471">
              <a:off x="7911791" y="764463"/>
              <a:ext cx="83928" cy="187796"/>
            </a:xfrm>
            <a:custGeom>
              <a:rect b="b" l="l" r="r" t="t"/>
              <a:pathLst>
                <a:path extrusionOk="0" h="9503" w="4247">
                  <a:moveTo>
                    <a:pt x="4246" y="1"/>
                  </a:moveTo>
                  <a:cubicBezTo>
                    <a:pt x="4242" y="1"/>
                    <a:pt x="4242" y="5"/>
                    <a:pt x="4242" y="5"/>
                  </a:cubicBezTo>
                  <a:cubicBezTo>
                    <a:pt x="3664" y="515"/>
                    <a:pt x="2897" y="3368"/>
                    <a:pt x="2224" y="5094"/>
                  </a:cubicBezTo>
                  <a:cubicBezTo>
                    <a:pt x="1552" y="6820"/>
                    <a:pt x="490" y="6529"/>
                    <a:pt x="237" y="7604"/>
                  </a:cubicBezTo>
                  <a:cubicBezTo>
                    <a:pt x="1" y="8613"/>
                    <a:pt x="1366" y="9502"/>
                    <a:pt x="2269" y="9502"/>
                  </a:cubicBezTo>
                  <a:cubicBezTo>
                    <a:pt x="2333" y="9502"/>
                    <a:pt x="2393" y="9498"/>
                    <a:pt x="2451" y="9489"/>
                  </a:cubicBezTo>
                  <a:cubicBezTo>
                    <a:pt x="3192" y="9369"/>
                    <a:pt x="3287" y="8992"/>
                    <a:pt x="3360" y="8135"/>
                  </a:cubicBezTo>
                  <a:cubicBezTo>
                    <a:pt x="3347" y="8135"/>
                    <a:pt x="3334" y="8139"/>
                    <a:pt x="3317" y="8144"/>
                  </a:cubicBezTo>
                  <a:cubicBezTo>
                    <a:pt x="3179" y="8166"/>
                    <a:pt x="3034" y="8181"/>
                    <a:pt x="2893" y="8181"/>
                  </a:cubicBezTo>
                  <a:cubicBezTo>
                    <a:pt x="2519" y="8181"/>
                    <a:pt x="2166" y="8077"/>
                    <a:pt x="2010" y="7733"/>
                  </a:cubicBezTo>
                  <a:cubicBezTo>
                    <a:pt x="1758" y="7184"/>
                    <a:pt x="2173" y="6452"/>
                    <a:pt x="2494" y="5843"/>
                  </a:cubicBezTo>
                  <a:cubicBezTo>
                    <a:pt x="3103" y="4678"/>
                    <a:pt x="4246" y="1260"/>
                    <a:pt x="4246" y="1"/>
                  </a:cubicBezTo>
                  <a:close/>
                </a:path>
              </a:pathLst>
            </a:custGeom>
            <a:solidFill>
              <a:srgbClr val="713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94"/>
            <p:cNvSpPr/>
            <p:nvPr/>
          </p:nvSpPr>
          <p:spPr>
            <a:xfrm rot="-331471">
              <a:off x="7967555" y="770926"/>
              <a:ext cx="46579" cy="130151"/>
            </a:xfrm>
            <a:custGeom>
              <a:rect b="b" l="l" r="r" t="t"/>
              <a:pathLst>
                <a:path extrusionOk="0" h="6586" w="2357">
                  <a:moveTo>
                    <a:pt x="1906" y="1"/>
                  </a:moveTo>
                  <a:cubicBezTo>
                    <a:pt x="1583" y="1"/>
                    <a:pt x="1478" y="794"/>
                    <a:pt x="1436" y="1021"/>
                  </a:cubicBezTo>
                  <a:cubicBezTo>
                    <a:pt x="1389" y="1270"/>
                    <a:pt x="1299" y="1510"/>
                    <a:pt x="1226" y="1749"/>
                  </a:cubicBezTo>
                  <a:cubicBezTo>
                    <a:pt x="1050" y="2328"/>
                    <a:pt x="155" y="5022"/>
                    <a:pt x="78" y="5609"/>
                  </a:cubicBezTo>
                  <a:cubicBezTo>
                    <a:pt x="31" y="5930"/>
                    <a:pt x="1" y="6260"/>
                    <a:pt x="1" y="6586"/>
                  </a:cubicBezTo>
                  <a:cubicBezTo>
                    <a:pt x="249" y="6363"/>
                    <a:pt x="305" y="5977"/>
                    <a:pt x="356" y="5639"/>
                  </a:cubicBezTo>
                  <a:cubicBezTo>
                    <a:pt x="480" y="4876"/>
                    <a:pt x="1530" y="2015"/>
                    <a:pt x="1855" y="1295"/>
                  </a:cubicBezTo>
                  <a:cubicBezTo>
                    <a:pt x="1980" y="1030"/>
                    <a:pt x="2357" y="203"/>
                    <a:pt x="2022" y="32"/>
                  </a:cubicBezTo>
                  <a:cubicBezTo>
                    <a:pt x="1981" y="10"/>
                    <a:pt x="1942" y="1"/>
                    <a:pt x="1906" y="1"/>
                  </a:cubicBezTo>
                  <a:close/>
                </a:path>
              </a:pathLst>
            </a:custGeom>
            <a:solidFill>
              <a:srgbClr val="C29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94"/>
            <p:cNvSpPr/>
            <p:nvPr/>
          </p:nvSpPr>
          <p:spPr>
            <a:xfrm rot="-331471">
              <a:off x="6953788" y="895919"/>
              <a:ext cx="1350442" cy="1643727"/>
            </a:xfrm>
            <a:custGeom>
              <a:rect b="b" l="l" r="r" t="t"/>
              <a:pathLst>
                <a:path extrusionOk="0" h="83177" w="68336">
                  <a:moveTo>
                    <a:pt x="49130" y="1"/>
                  </a:moveTo>
                  <a:cubicBezTo>
                    <a:pt x="45380" y="1"/>
                    <a:pt x="42722" y="1549"/>
                    <a:pt x="40767" y="3520"/>
                  </a:cubicBezTo>
                  <a:cubicBezTo>
                    <a:pt x="40218" y="4072"/>
                    <a:pt x="39713" y="4668"/>
                    <a:pt x="39259" y="5302"/>
                  </a:cubicBezTo>
                  <a:cubicBezTo>
                    <a:pt x="35824" y="10052"/>
                    <a:pt x="35579" y="12280"/>
                    <a:pt x="25243" y="21755"/>
                  </a:cubicBezTo>
                  <a:cubicBezTo>
                    <a:pt x="14757" y="31371"/>
                    <a:pt x="0" y="42474"/>
                    <a:pt x="2729" y="58490"/>
                  </a:cubicBezTo>
                  <a:cubicBezTo>
                    <a:pt x="4464" y="68694"/>
                    <a:pt x="12208" y="75316"/>
                    <a:pt x="16788" y="77501"/>
                  </a:cubicBezTo>
                  <a:cubicBezTo>
                    <a:pt x="22366" y="81052"/>
                    <a:pt x="28952" y="83177"/>
                    <a:pt x="35521" y="83177"/>
                  </a:cubicBezTo>
                  <a:cubicBezTo>
                    <a:pt x="39832" y="83177"/>
                    <a:pt x="44136" y="82262"/>
                    <a:pt x="48143" y="80233"/>
                  </a:cubicBezTo>
                  <a:cubicBezTo>
                    <a:pt x="64138" y="72138"/>
                    <a:pt x="68336" y="52566"/>
                    <a:pt x="65710" y="36593"/>
                  </a:cubicBezTo>
                  <a:cubicBezTo>
                    <a:pt x="65461" y="35085"/>
                    <a:pt x="65269" y="33672"/>
                    <a:pt x="65161" y="32348"/>
                  </a:cubicBezTo>
                  <a:cubicBezTo>
                    <a:pt x="64395" y="22616"/>
                    <a:pt x="65119" y="18551"/>
                    <a:pt x="64677" y="12815"/>
                  </a:cubicBezTo>
                  <a:cubicBezTo>
                    <a:pt x="64502" y="10541"/>
                    <a:pt x="61640" y="2822"/>
                    <a:pt x="53540" y="633"/>
                  </a:cubicBezTo>
                  <a:cubicBezTo>
                    <a:pt x="51922" y="195"/>
                    <a:pt x="50458" y="1"/>
                    <a:pt x="49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94"/>
            <p:cNvSpPr/>
            <p:nvPr/>
          </p:nvSpPr>
          <p:spPr>
            <a:xfrm rot="-331471">
              <a:off x="7011652" y="951757"/>
              <a:ext cx="1243945" cy="1523852"/>
            </a:xfrm>
            <a:custGeom>
              <a:rect b="b" l="l" r="r" t="t"/>
              <a:pathLst>
                <a:path extrusionOk="0" h="77111" w="62947">
                  <a:moveTo>
                    <a:pt x="46415" y="0"/>
                  </a:moveTo>
                  <a:cubicBezTo>
                    <a:pt x="42938" y="0"/>
                    <a:pt x="40391" y="1495"/>
                    <a:pt x="38518" y="3374"/>
                  </a:cubicBezTo>
                  <a:cubicBezTo>
                    <a:pt x="38000" y="3892"/>
                    <a:pt x="37520" y="4453"/>
                    <a:pt x="37087" y="5049"/>
                  </a:cubicBezTo>
                  <a:cubicBezTo>
                    <a:pt x="33815" y="9504"/>
                    <a:pt x="33733" y="11551"/>
                    <a:pt x="24048" y="20435"/>
                  </a:cubicBezTo>
                  <a:cubicBezTo>
                    <a:pt x="14753" y="28959"/>
                    <a:pt x="0" y="40272"/>
                    <a:pt x="2695" y="54652"/>
                  </a:cubicBezTo>
                  <a:cubicBezTo>
                    <a:pt x="4524" y="64410"/>
                    <a:pt x="11823" y="70634"/>
                    <a:pt x="15922" y="72501"/>
                  </a:cubicBezTo>
                  <a:cubicBezTo>
                    <a:pt x="20661" y="75458"/>
                    <a:pt x="26337" y="77111"/>
                    <a:pt x="31897" y="77111"/>
                  </a:cubicBezTo>
                  <a:cubicBezTo>
                    <a:pt x="36245" y="77111"/>
                    <a:pt x="40521" y="76101"/>
                    <a:pt x="44224" y="73915"/>
                  </a:cubicBezTo>
                  <a:cubicBezTo>
                    <a:pt x="57820" y="65883"/>
                    <a:pt x="62947" y="49199"/>
                    <a:pt x="60505" y="33795"/>
                  </a:cubicBezTo>
                  <a:cubicBezTo>
                    <a:pt x="60287" y="32425"/>
                    <a:pt x="60098" y="31105"/>
                    <a:pt x="59983" y="29893"/>
                  </a:cubicBezTo>
                  <a:cubicBezTo>
                    <a:pt x="59152" y="20992"/>
                    <a:pt x="59854" y="17248"/>
                    <a:pt x="59670" y="11907"/>
                  </a:cubicBezTo>
                  <a:cubicBezTo>
                    <a:pt x="59597" y="9791"/>
                    <a:pt x="57503" y="2543"/>
                    <a:pt x="50268" y="555"/>
                  </a:cubicBezTo>
                  <a:cubicBezTo>
                    <a:pt x="48871" y="171"/>
                    <a:pt x="47590" y="0"/>
                    <a:pt x="46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94"/>
            <p:cNvSpPr/>
            <p:nvPr/>
          </p:nvSpPr>
          <p:spPr>
            <a:xfrm rot="-331471">
              <a:off x="7090947" y="1006288"/>
              <a:ext cx="1108261" cy="1408146"/>
            </a:xfrm>
            <a:custGeom>
              <a:rect b="b" l="l" r="r" t="t"/>
              <a:pathLst>
                <a:path extrusionOk="0" h="71256" w="56081">
                  <a:moveTo>
                    <a:pt x="42170" y="1"/>
                  </a:moveTo>
                  <a:cubicBezTo>
                    <a:pt x="39005" y="1"/>
                    <a:pt x="36642" y="1427"/>
                    <a:pt x="34899" y="3209"/>
                  </a:cubicBezTo>
                  <a:cubicBezTo>
                    <a:pt x="34423" y="3702"/>
                    <a:pt x="33982" y="4224"/>
                    <a:pt x="33580" y="4781"/>
                  </a:cubicBezTo>
                  <a:cubicBezTo>
                    <a:pt x="30555" y="8941"/>
                    <a:pt x="30538" y="10825"/>
                    <a:pt x="21654" y="19131"/>
                  </a:cubicBezTo>
                  <a:cubicBezTo>
                    <a:pt x="12449" y="27741"/>
                    <a:pt x="1" y="37452"/>
                    <a:pt x="1706" y="50893"/>
                  </a:cubicBezTo>
                  <a:cubicBezTo>
                    <a:pt x="2858" y="59996"/>
                    <a:pt x="9986" y="65684"/>
                    <a:pt x="13631" y="67291"/>
                  </a:cubicBezTo>
                  <a:cubicBezTo>
                    <a:pt x="15638" y="68667"/>
                    <a:pt x="20769" y="71255"/>
                    <a:pt x="27106" y="71255"/>
                  </a:cubicBezTo>
                  <a:cubicBezTo>
                    <a:pt x="30791" y="71255"/>
                    <a:pt x="34883" y="70380"/>
                    <a:pt x="39007" y="67882"/>
                  </a:cubicBezTo>
                  <a:cubicBezTo>
                    <a:pt x="51416" y="60369"/>
                    <a:pt x="56081" y="45188"/>
                    <a:pt x="54136" y="31031"/>
                  </a:cubicBezTo>
                  <a:cubicBezTo>
                    <a:pt x="53961" y="29767"/>
                    <a:pt x="53794" y="28555"/>
                    <a:pt x="53686" y="27450"/>
                  </a:cubicBezTo>
                  <a:cubicBezTo>
                    <a:pt x="52915" y="19298"/>
                    <a:pt x="53579" y="15863"/>
                    <a:pt x="53532" y="10937"/>
                  </a:cubicBezTo>
                  <a:cubicBezTo>
                    <a:pt x="53515" y="8979"/>
                    <a:pt x="51892" y="2263"/>
                    <a:pt x="45483" y="481"/>
                  </a:cubicBezTo>
                  <a:cubicBezTo>
                    <a:pt x="44292" y="149"/>
                    <a:pt x="43189" y="1"/>
                    <a:pt x="42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94"/>
            <p:cNvSpPr/>
            <p:nvPr/>
          </p:nvSpPr>
          <p:spPr>
            <a:xfrm rot="-331471">
              <a:off x="7092235" y="1068133"/>
              <a:ext cx="1036289" cy="1254637"/>
            </a:xfrm>
            <a:custGeom>
              <a:rect b="b" l="l" r="r" t="t"/>
              <a:pathLst>
                <a:path extrusionOk="0" h="63488" w="52439">
                  <a:moveTo>
                    <a:pt x="43964" y="1"/>
                  </a:moveTo>
                  <a:cubicBezTo>
                    <a:pt x="39823" y="1"/>
                    <a:pt x="35671" y="3924"/>
                    <a:pt x="33498" y="7026"/>
                  </a:cubicBezTo>
                  <a:cubicBezTo>
                    <a:pt x="31557" y="9793"/>
                    <a:pt x="29977" y="12757"/>
                    <a:pt x="28126" y="15298"/>
                  </a:cubicBezTo>
                  <a:cubicBezTo>
                    <a:pt x="23487" y="21650"/>
                    <a:pt x="13939" y="25522"/>
                    <a:pt x="8983" y="32436"/>
                  </a:cubicBezTo>
                  <a:cubicBezTo>
                    <a:pt x="1" y="44961"/>
                    <a:pt x="9163" y="63449"/>
                    <a:pt x="24738" y="63487"/>
                  </a:cubicBezTo>
                  <a:cubicBezTo>
                    <a:pt x="24759" y="63487"/>
                    <a:pt x="24780" y="63487"/>
                    <a:pt x="24801" y="63487"/>
                  </a:cubicBezTo>
                  <a:cubicBezTo>
                    <a:pt x="41740" y="63487"/>
                    <a:pt x="52438" y="44561"/>
                    <a:pt x="51566" y="29266"/>
                  </a:cubicBezTo>
                  <a:cubicBezTo>
                    <a:pt x="51557" y="29095"/>
                    <a:pt x="51544" y="28928"/>
                    <a:pt x="51536" y="28756"/>
                  </a:cubicBezTo>
                  <a:cubicBezTo>
                    <a:pt x="51184" y="23274"/>
                    <a:pt x="51206" y="17756"/>
                    <a:pt x="50598" y="12295"/>
                  </a:cubicBezTo>
                  <a:cubicBezTo>
                    <a:pt x="50156" y="8345"/>
                    <a:pt x="49801" y="417"/>
                    <a:pt x="44442" y="18"/>
                  </a:cubicBezTo>
                  <a:cubicBezTo>
                    <a:pt x="44283" y="6"/>
                    <a:pt x="44123" y="1"/>
                    <a:pt x="439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94"/>
            <p:cNvSpPr/>
            <p:nvPr/>
          </p:nvSpPr>
          <p:spPr>
            <a:xfrm rot="-331471">
              <a:off x="7321104" y="1475462"/>
              <a:ext cx="713776" cy="749308"/>
            </a:xfrm>
            <a:custGeom>
              <a:rect b="b" l="l" r="r" t="t"/>
              <a:pathLst>
                <a:path extrusionOk="0" h="37917" w="36119">
                  <a:moveTo>
                    <a:pt x="23265" y="0"/>
                  </a:moveTo>
                  <a:cubicBezTo>
                    <a:pt x="21451" y="0"/>
                    <a:pt x="19553" y="461"/>
                    <a:pt x="17666" y="1285"/>
                  </a:cubicBezTo>
                  <a:cubicBezTo>
                    <a:pt x="11977" y="3774"/>
                    <a:pt x="6400" y="9573"/>
                    <a:pt x="3624" y="15977"/>
                  </a:cubicBezTo>
                  <a:cubicBezTo>
                    <a:pt x="0" y="24339"/>
                    <a:pt x="3371" y="33685"/>
                    <a:pt x="11150" y="36859"/>
                  </a:cubicBezTo>
                  <a:cubicBezTo>
                    <a:pt x="12910" y="37577"/>
                    <a:pt x="14745" y="37917"/>
                    <a:pt x="16572" y="37917"/>
                  </a:cubicBezTo>
                  <a:cubicBezTo>
                    <a:pt x="22823" y="37917"/>
                    <a:pt x="28990" y="33940"/>
                    <a:pt x="31797" y="27470"/>
                  </a:cubicBezTo>
                  <a:cubicBezTo>
                    <a:pt x="36119" y="17498"/>
                    <a:pt x="34615" y="3851"/>
                    <a:pt x="26837" y="677"/>
                  </a:cubicBezTo>
                  <a:cubicBezTo>
                    <a:pt x="25706" y="216"/>
                    <a:pt x="24505" y="0"/>
                    <a:pt x="23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94"/>
            <p:cNvSpPr/>
            <p:nvPr/>
          </p:nvSpPr>
          <p:spPr>
            <a:xfrm rot="-331471">
              <a:off x="7322524" y="1504889"/>
              <a:ext cx="628366" cy="723934"/>
            </a:xfrm>
            <a:custGeom>
              <a:rect b="b" l="l" r="r" t="t"/>
              <a:pathLst>
                <a:path extrusionOk="0" h="36633" w="31797">
                  <a:moveTo>
                    <a:pt x="17666" y="1"/>
                  </a:moveTo>
                  <a:cubicBezTo>
                    <a:pt x="11977" y="2490"/>
                    <a:pt x="6400" y="8289"/>
                    <a:pt x="3624" y="14693"/>
                  </a:cubicBezTo>
                  <a:cubicBezTo>
                    <a:pt x="0" y="23055"/>
                    <a:pt x="3371" y="32401"/>
                    <a:pt x="11150" y="35575"/>
                  </a:cubicBezTo>
                  <a:cubicBezTo>
                    <a:pt x="12910" y="36293"/>
                    <a:pt x="14745" y="36633"/>
                    <a:pt x="16572" y="36633"/>
                  </a:cubicBezTo>
                  <a:cubicBezTo>
                    <a:pt x="22823" y="36633"/>
                    <a:pt x="28990" y="32656"/>
                    <a:pt x="31797" y="26186"/>
                  </a:cubicBezTo>
                  <a:lnTo>
                    <a:pt x="31797" y="26186"/>
                  </a:lnTo>
                  <a:cubicBezTo>
                    <a:pt x="28790" y="30402"/>
                    <a:pt x="23424" y="33400"/>
                    <a:pt x="18543" y="33400"/>
                  </a:cubicBezTo>
                  <a:cubicBezTo>
                    <a:pt x="17061" y="33400"/>
                    <a:pt x="15624" y="33124"/>
                    <a:pt x="14311" y="32521"/>
                  </a:cubicBezTo>
                  <a:cubicBezTo>
                    <a:pt x="8679" y="29934"/>
                    <a:pt x="5153" y="22339"/>
                    <a:pt x="7518" y="14102"/>
                  </a:cubicBezTo>
                  <a:cubicBezTo>
                    <a:pt x="8833" y="9523"/>
                    <a:pt x="11497" y="3852"/>
                    <a:pt x="17666" y="1"/>
                  </a:cubicBezTo>
                  <a:close/>
                </a:path>
              </a:pathLst>
            </a:custGeom>
            <a:solidFill>
              <a:srgbClr val="604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94"/>
            <p:cNvSpPr/>
            <p:nvPr/>
          </p:nvSpPr>
          <p:spPr>
            <a:xfrm rot="-331471">
              <a:off x="7414000" y="1571848"/>
              <a:ext cx="553014" cy="491199"/>
            </a:xfrm>
            <a:custGeom>
              <a:rect b="b" l="l" r="r" t="t"/>
              <a:pathLst>
                <a:path extrusionOk="0" h="24856" w="27984">
                  <a:moveTo>
                    <a:pt x="17361" y="0"/>
                  </a:moveTo>
                  <a:cubicBezTo>
                    <a:pt x="9067" y="0"/>
                    <a:pt x="1" y="16366"/>
                    <a:pt x="10761" y="22884"/>
                  </a:cubicBezTo>
                  <a:cubicBezTo>
                    <a:pt x="13032" y="24259"/>
                    <a:pt x="15047" y="24855"/>
                    <a:pt x="16801" y="24855"/>
                  </a:cubicBezTo>
                  <a:cubicBezTo>
                    <a:pt x="25903" y="24855"/>
                    <a:pt x="27983" y="8817"/>
                    <a:pt x="22262" y="2374"/>
                  </a:cubicBezTo>
                  <a:cubicBezTo>
                    <a:pt x="20787" y="712"/>
                    <a:pt x="19091" y="0"/>
                    <a:pt x="173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94"/>
            <p:cNvSpPr/>
            <p:nvPr/>
          </p:nvSpPr>
          <p:spPr>
            <a:xfrm rot="-331471">
              <a:off x="7629407" y="1588852"/>
              <a:ext cx="265302" cy="219218"/>
            </a:xfrm>
            <a:custGeom>
              <a:rect b="b" l="l" r="r" t="t"/>
              <a:pathLst>
                <a:path extrusionOk="0" h="11093" w="13425">
                  <a:moveTo>
                    <a:pt x="8528" y="1"/>
                  </a:moveTo>
                  <a:cubicBezTo>
                    <a:pt x="8451" y="1"/>
                    <a:pt x="8372" y="3"/>
                    <a:pt x="8289" y="6"/>
                  </a:cubicBezTo>
                  <a:cubicBezTo>
                    <a:pt x="8229" y="11"/>
                    <a:pt x="8178" y="15"/>
                    <a:pt x="8122" y="19"/>
                  </a:cubicBezTo>
                  <a:cubicBezTo>
                    <a:pt x="4515" y="375"/>
                    <a:pt x="0" y="5849"/>
                    <a:pt x="43" y="9353"/>
                  </a:cubicBezTo>
                  <a:cubicBezTo>
                    <a:pt x="58" y="10632"/>
                    <a:pt x="451" y="11093"/>
                    <a:pt x="1027" y="11093"/>
                  </a:cubicBezTo>
                  <a:cubicBezTo>
                    <a:pt x="1995" y="11093"/>
                    <a:pt x="3480" y="9792"/>
                    <a:pt x="4554" y="8882"/>
                  </a:cubicBezTo>
                  <a:cubicBezTo>
                    <a:pt x="5764" y="7853"/>
                    <a:pt x="13424" y="1"/>
                    <a:pt x="8528" y="1"/>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67" name="Google Shape;7767;p194"/>
          <p:cNvPicPr preferRelativeResize="0"/>
          <p:nvPr/>
        </p:nvPicPr>
        <p:blipFill>
          <a:blip r:embed="rId3">
            <a:alphaModFix/>
          </a:blip>
          <a:stretch>
            <a:fillRect/>
          </a:stretch>
        </p:blipFill>
        <p:spPr>
          <a:xfrm>
            <a:off x="816100" y="1265225"/>
            <a:ext cx="7756773" cy="2613050"/>
          </a:xfrm>
          <a:prstGeom prst="rect">
            <a:avLst/>
          </a:prstGeom>
          <a:noFill/>
          <a:ln>
            <a:noFill/>
          </a:ln>
        </p:spPr>
      </p:pic>
      <p:sp>
        <p:nvSpPr>
          <p:cNvPr id="7768" name="Google Shape;7768;p194"/>
          <p:cNvSpPr txBox="1"/>
          <p:nvPr/>
        </p:nvSpPr>
        <p:spPr>
          <a:xfrm>
            <a:off x="1295550" y="4067950"/>
            <a:ext cx="55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7769" name="Google Shape;7769;p194"/>
          <p:cNvSpPr txBox="1"/>
          <p:nvPr/>
        </p:nvSpPr>
        <p:spPr>
          <a:xfrm>
            <a:off x="1427950" y="4098500"/>
            <a:ext cx="46242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Anton"/>
              <a:buChar char="●"/>
            </a:pPr>
            <a:r>
              <a:rPr lang="en" sz="1600">
                <a:solidFill>
                  <a:schemeClr val="dk1"/>
                </a:solidFill>
                <a:latin typeface="Anton"/>
                <a:ea typeface="Anton"/>
                <a:cs typeface="Anton"/>
                <a:sym typeface="Anton"/>
              </a:rPr>
              <a:t>Pearson Correlation shows the biggest correlation is between cost &amp; total volume</a:t>
            </a:r>
            <a:endParaRPr sz="1600">
              <a:solidFill>
                <a:schemeClr val="dk1"/>
              </a:solidFill>
              <a:latin typeface="Anton"/>
              <a:ea typeface="Anton"/>
              <a:cs typeface="Anton"/>
              <a:sym typeface="Anton"/>
            </a:endParaRPr>
          </a:p>
        </p:txBody>
      </p:sp>
      <p:sp>
        <p:nvSpPr>
          <p:cNvPr id="7770" name="Google Shape;7770;p194"/>
          <p:cNvSpPr txBox="1"/>
          <p:nvPr>
            <p:ph type="title"/>
          </p:nvPr>
        </p:nvSpPr>
        <p:spPr>
          <a:xfrm>
            <a:off x="720000" y="1115150"/>
            <a:ext cx="7704000" cy="572700"/>
          </a:xfrm>
          <a:prstGeom prst="rect">
            <a:avLst/>
          </a:prstGeom>
          <a:solidFill>
            <a:schemeClr val="accent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Pearson Correlation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4" name="Shape 7774"/>
        <p:cNvGrpSpPr/>
        <p:nvPr/>
      </p:nvGrpSpPr>
      <p:grpSpPr>
        <a:xfrm>
          <a:off x="0" y="0"/>
          <a:ext cx="0" cy="0"/>
          <a:chOff x="0" y="0"/>
          <a:chExt cx="0" cy="0"/>
        </a:xfrm>
      </p:grpSpPr>
      <p:sp>
        <p:nvSpPr>
          <p:cNvPr id="7775" name="Google Shape;7775;p195"/>
          <p:cNvSpPr txBox="1"/>
          <p:nvPr>
            <p:ph type="title"/>
          </p:nvPr>
        </p:nvSpPr>
        <p:spPr>
          <a:xfrm>
            <a:off x="6912537" y="3083216"/>
            <a:ext cx="2240700" cy="1079700"/>
          </a:xfrm>
          <a:prstGeom prst="rect">
            <a:avLst/>
          </a:prstGeom>
        </p:spPr>
        <p:txBody>
          <a:bodyPr anchorCtr="0" anchor="ctr" bIns="91425" lIns="91425" spcFirstLastPara="1" rIns="91425" wrap="square" tIns="91425">
            <a:noAutofit/>
          </a:bodyPr>
          <a:lstStyle/>
          <a:p>
            <a:pPr indent="-330200" lvl="0" marL="457200" rtl="0" algn="ctr">
              <a:spcBef>
                <a:spcPts val="0"/>
              </a:spcBef>
              <a:spcAft>
                <a:spcPts val="0"/>
              </a:spcAft>
              <a:buClr>
                <a:schemeClr val="dk2"/>
              </a:buClr>
              <a:buSzPts val="1600"/>
              <a:buChar char="●"/>
            </a:pPr>
            <a:r>
              <a:rPr lang="en" sz="1600">
                <a:solidFill>
                  <a:schemeClr val="dk2"/>
                </a:solidFill>
              </a:rPr>
              <a:t>THE HEAT MAP SHOWS THAT THERE ISN’T A SIGNIFICANT CORRELATION BETWEEN VARIABLES EXCEPT FOR THE TOTAL VOLUME &amp; COST- WHICH IS TO BE EXPECTED  </a:t>
            </a:r>
            <a:endParaRPr sz="1600">
              <a:solidFill>
                <a:schemeClr val="dk2"/>
              </a:solidFill>
            </a:endParaRPr>
          </a:p>
        </p:txBody>
      </p:sp>
      <p:sp>
        <p:nvSpPr>
          <p:cNvPr id="7776" name="Google Shape;7776;p195"/>
          <p:cNvSpPr/>
          <p:nvPr/>
        </p:nvSpPr>
        <p:spPr>
          <a:xfrm>
            <a:off x="7661888" y="281875"/>
            <a:ext cx="1319100" cy="1319100"/>
          </a:xfrm>
          <a:prstGeom prst="ellipse">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7" name="Google Shape;7777;p195"/>
          <p:cNvGrpSpPr/>
          <p:nvPr/>
        </p:nvGrpSpPr>
        <p:grpSpPr>
          <a:xfrm flipH="1" rot="7019837">
            <a:off x="6003313" y="1522454"/>
            <a:ext cx="592520" cy="1073969"/>
            <a:chOff x="5754590" y="1849596"/>
            <a:chExt cx="884489" cy="1603178"/>
          </a:xfrm>
        </p:grpSpPr>
        <p:sp>
          <p:nvSpPr>
            <p:cNvPr id="7778" name="Google Shape;7778;p195"/>
            <p:cNvSpPr/>
            <p:nvPr/>
          </p:nvSpPr>
          <p:spPr>
            <a:xfrm>
              <a:off x="5789068" y="1849596"/>
              <a:ext cx="711697" cy="1484561"/>
            </a:xfrm>
            <a:custGeom>
              <a:rect b="b" l="l" r="r" t="t"/>
              <a:pathLst>
                <a:path extrusionOk="0" h="47449" w="22747">
                  <a:moveTo>
                    <a:pt x="607" y="0"/>
                  </a:moveTo>
                  <a:cubicBezTo>
                    <a:pt x="244" y="0"/>
                    <a:pt x="0" y="259"/>
                    <a:pt x="39" y="650"/>
                  </a:cubicBezTo>
                  <a:cubicBezTo>
                    <a:pt x="63" y="874"/>
                    <a:pt x="123" y="1096"/>
                    <a:pt x="255" y="1287"/>
                  </a:cubicBezTo>
                  <a:cubicBezTo>
                    <a:pt x="383" y="1473"/>
                    <a:pt x="518" y="1655"/>
                    <a:pt x="638" y="1847"/>
                  </a:cubicBezTo>
                  <a:cubicBezTo>
                    <a:pt x="2113" y="4193"/>
                    <a:pt x="3227" y="6690"/>
                    <a:pt x="3711" y="9437"/>
                  </a:cubicBezTo>
                  <a:cubicBezTo>
                    <a:pt x="3813" y="10009"/>
                    <a:pt x="3879" y="10589"/>
                    <a:pt x="3924" y="11170"/>
                  </a:cubicBezTo>
                  <a:cubicBezTo>
                    <a:pt x="4098" y="13313"/>
                    <a:pt x="3969" y="15432"/>
                    <a:pt x="3400" y="17518"/>
                  </a:cubicBezTo>
                  <a:cubicBezTo>
                    <a:pt x="2993" y="18212"/>
                    <a:pt x="2679" y="18961"/>
                    <a:pt x="2472" y="19742"/>
                  </a:cubicBezTo>
                  <a:cubicBezTo>
                    <a:pt x="1922" y="21858"/>
                    <a:pt x="2155" y="23911"/>
                    <a:pt x="2846" y="25943"/>
                  </a:cubicBezTo>
                  <a:cubicBezTo>
                    <a:pt x="3269" y="27188"/>
                    <a:pt x="3571" y="28457"/>
                    <a:pt x="3143" y="29747"/>
                  </a:cubicBezTo>
                  <a:cubicBezTo>
                    <a:pt x="2496" y="31696"/>
                    <a:pt x="2520" y="33695"/>
                    <a:pt x="2571" y="35703"/>
                  </a:cubicBezTo>
                  <a:cubicBezTo>
                    <a:pt x="2580" y="36048"/>
                    <a:pt x="2493" y="36520"/>
                    <a:pt x="3062" y="36586"/>
                  </a:cubicBezTo>
                  <a:cubicBezTo>
                    <a:pt x="3481" y="35715"/>
                    <a:pt x="3505" y="34779"/>
                    <a:pt x="3508" y="33845"/>
                  </a:cubicBezTo>
                  <a:cubicBezTo>
                    <a:pt x="3511" y="32833"/>
                    <a:pt x="3559" y="31813"/>
                    <a:pt x="3939" y="30885"/>
                  </a:cubicBezTo>
                  <a:cubicBezTo>
                    <a:pt x="4696" y="29047"/>
                    <a:pt x="4618" y="27236"/>
                    <a:pt x="4050" y="25387"/>
                  </a:cubicBezTo>
                  <a:cubicBezTo>
                    <a:pt x="3475" y="23531"/>
                    <a:pt x="3266" y="21657"/>
                    <a:pt x="3840" y="19757"/>
                  </a:cubicBezTo>
                  <a:cubicBezTo>
                    <a:pt x="3963" y="19353"/>
                    <a:pt x="3951" y="18925"/>
                    <a:pt x="4014" y="18515"/>
                  </a:cubicBezTo>
                  <a:cubicBezTo>
                    <a:pt x="4059" y="18293"/>
                    <a:pt x="4083" y="18069"/>
                    <a:pt x="4145" y="17853"/>
                  </a:cubicBezTo>
                  <a:cubicBezTo>
                    <a:pt x="4511" y="16641"/>
                    <a:pt x="4765" y="15414"/>
                    <a:pt x="4840" y="14151"/>
                  </a:cubicBezTo>
                  <a:cubicBezTo>
                    <a:pt x="4845" y="14070"/>
                    <a:pt x="4856" y="13974"/>
                    <a:pt x="4959" y="13974"/>
                  </a:cubicBezTo>
                  <a:cubicBezTo>
                    <a:pt x="4970" y="13974"/>
                    <a:pt x="4982" y="13975"/>
                    <a:pt x="4995" y="13977"/>
                  </a:cubicBezTo>
                  <a:cubicBezTo>
                    <a:pt x="5124" y="14049"/>
                    <a:pt x="5130" y="14181"/>
                    <a:pt x="5157" y="14304"/>
                  </a:cubicBezTo>
                  <a:cubicBezTo>
                    <a:pt x="5645" y="16578"/>
                    <a:pt x="5857" y="18895"/>
                    <a:pt x="6139" y="21199"/>
                  </a:cubicBezTo>
                  <a:cubicBezTo>
                    <a:pt x="6453" y="23734"/>
                    <a:pt x="6854" y="26252"/>
                    <a:pt x="7893" y="28613"/>
                  </a:cubicBezTo>
                  <a:cubicBezTo>
                    <a:pt x="8503" y="30463"/>
                    <a:pt x="9509" y="32118"/>
                    <a:pt x="10398" y="33836"/>
                  </a:cubicBezTo>
                  <a:cubicBezTo>
                    <a:pt x="11269" y="35509"/>
                    <a:pt x="12454" y="36877"/>
                    <a:pt x="14016" y="37933"/>
                  </a:cubicBezTo>
                  <a:cubicBezTo>
                    <a:pt x="14962" y="38574"/>
                    <a:pt x="15776" y="39361"/>
                    <a:pt x="16402" y="40319"/>
                  </a:cubicBezTo>
                  <a:cubicBezTo>
                    <a:pt x="17093" y="41375"/>
                    <a:pt x="17728" y="42459"/>
                    <a:pt x="18257" y="43608"/>
                  </a:cubicBezTo>
                  <a:cubicBezTo>
                    <a:pt x="18757" y="44694"/>
                    <a:pt x="19248" y="45787"/>
                    <a:pt x="19778" y="46858"/>
                  </a:cubicBezTo>
                  <a:cubicBezTo>
                    <a:pt x="19882" y="47069"/>
                    <a:pt x="19977" y="47448"/>
                    <a:pt x="20241" y="47448"/>
                  </a:cubicBezTo>
                  <a:cubicBezTo>
                    <a:pt x="20340" y="47448"/>
                    <a:pt x="20464" y="47394"/>
                    <a:pt x="20622" y="47256"/>
                  </a:cubicBezTo>
                  <a:cubicBezTo>
                    <a:pt x="20652" y="46993"/>
                    <a:pt x="20574" y="46744"/>
                    <a:pt x="20469" y="46508"/>
                  </a:cubicBezTo>
                  <a:cubicBezTo>
                    <a:pt x="19748" y="44889"/>
                    <a:pt x="19113" y="43231"/>
                    <a:pt x="18353" y="41629"/>
                  </a:cubicBezTo>
                  <a:cubicBezTo>
                    <a:pt x="17458" y="39738"/>
                    <a:pt x="16309" y="38056"/>
                    <a:pt x="14570" y="36820"/>
                  </a:cubicBezTo>
                  <a:cubicBezTo>
                    <a:pt x="13265" y="35889"/>
                    <a:pt x="12274" y="34692"/>
                    <a:pt x="11502" y="33267"/>
                  </a:cubicBezTo>
                  <a:cubicBezTo>
                    <a:pt x="10736" y="31851"/>
                    <a:pt x="10221" y="30304"/>
                    <a:pt x="9266" y="28990"/>
                  </a:cubicBezTo>
                  <a:cubicBezTo>
                    <a:pt x="8823" y="28347"/>
                    <a:pt x="8524" y="27640"/>
                    <a:pt x="8333" y="26889"/>
                  </a:cubicBezTo>
                  <a:cubicBezTo>
                    <a:pt x="8060" y="25830"/>
                    <a:pt x="7833" y="24758"/>
                    <a:pt x="7692" y="23675"/>
                  </a:cubicBezTo>
                  <a:cubicBezTo>
                    <a:pt x="7510" y="22271"/>
                    <a:pt x="7342" y="20867"/>
                    <a:pt x="7165" y="19464"/>
                  </a:cubicBezTo>
                  <a:cubicBezTo>
                    <a:pt x="7004" y="18186"/>
                    <a:pt x="6845" y="16911"/>
                    <a:pt x="6686" y="15636"/>
                  </a:cubicBezTo>
                  <a:cubicBezTo>
                    <a:pt x="6673" y="15471"/>
                    <a:pt x="6492" y="15216"/>
                    <a:pt x="6778" y="15216"/>
                  </a:cubicBezTo>
                  <a:cubicBezTo>
                    <a:pt x="6813" y="15216"/>
                    <a:pt x="6856" y="15220"/>
                    <a:pt x="6908" y="15228"/>
                  </a:cubicBezTo>
                  <a:lnTo>
                    <a:pt x="8455" y="16973"/>
                  </a:lnTo>
                  <a:cubicBezTo>
                    <a:pt x="8856" y="17683"/>
                    <a:pt x="9491" y="18203"/>
                    <a:pt x="9979" y="18844"/>
                  </a:cubicBezTo>
                  <a:cubicBezTo>
                    <a:pt x="11775" y="21214"/>
                    <a:pt x="13917" y="23091"/>
                    <a:pt x="16881" y="23908"/>
                  </a:cubicBezTo>
                  <a:cubicBezTo>
                    <a:pt x="18587" y="24375"/>
                    <a:pt x="19655" y="25626"/>
                    <a:pt x="20287" y="27245"/>
                  </a:cubicBezTo>
                  <a:cubicBezTo>
                    <a:pt x="20658" y="28194"/>
                    <a:pt x="21163" y="29053"/>
                    <a:pt x="21870" y="29777"/>
                  </a:cubicBezTo>
                  <a:cubicBezTo>
                    <a:pt x="22001" y="29913"/>
                    <a:pt x="22164" y="30223"/>
                    <a:pt x="22385" y="30223"/>
                  </a:cubicBezTo>
                  <a:cubicBezTo>
                    <a:pt x="22491" y="30223"/>
                    <a:pt x="22611" y="30151"/>
                    <a:pt x="22747" y="29954"/>
                  </a:cubicBezTo>
                  <a:cubicBezTo>
                    <a:pt x="22429" y="29065"/>
                    <a:pt x="21609" y="28472"/>
                    <a:pt x="21355" y="27545"/>
                  </a:cubicBezTo>
                  <a:cubicBezTo>
                    <a:pt x="20622" y="24872"/>
                    <a:pt x="18841" y="23301"/>
                    <a:pt x="16231" y="22483"/>
                  </a:cubicBezTo>
                  <a:cubicBezTo>
                    <a:pt x="14597" y="21972"/>
                    <a:pt x="13247" y="20957"/>
                    <a:pt x="12232" y="19553"/>
                  </a:cubicBezTo>
                  <a:cubicBezTo>
                    <a:pt x="11834" y="19009"/>
                    <a:pt x="11364" y="18518"/>
                    <a:pt x="10838" y="18096"/>
                  </a:cubicBezTo>
                  <a:cubicBezTo>
                    <a:pt x="10069" y="17222"/>
                    <a:pt x="9278" y="16366"/>
                    <a:pt x="8533" y="15471"/>
                  </a:cubicBezTo>
                  <a:cubicBezTo>
                    <a:pt x="7013" y="13651"/>
                    <a:pt x="5917" y="11517"/>
                    <a:pt x="5325" y="9225"/>
                  </a:cubicBezTo>
                  <a:cubicBezTo>
                    <a:pt x="5097" y="8348"/>
                    <a:pt x="4834" y="7480"/>
                    <a:pt x="4546" y="6624"/>
                  </a:cubicBezTo>
                  <a:cubicBezTo>
                    <a:pt x="3930" y="4780"/>
                    <a:pt x="3197" y="2984"/>
                    <a:pt x="2116" y="1353"/>
                  </a:cubicBezTo>
                  <a:cubicBezTo>
                    <a:pt x="1901" y="1030"/>
                    <a:pt x="1670" y="719"/>
                    <a:pt x="1428" y="416"/>
                  </a:cubicBezTo>
                  <a:cubicBezTo>
                    <a:pt x="1263" y="210"/>
                    <a:pt x="1033" y="69"/>
                    <a:pt x="778" y="18"/>
                  </a:cubicBezTo>
                  <a:cubicBezTo>
                    <a:pt x="719" y="6"/>
                    <a:pt x="662" y="0"/>
                    <a:pt x="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95"/>
            <p:cNvSpPr/>
            <p:nvPr/>
          </p:nvSpPr>
          <p:spPr>
            <a:xfrm>
              <a:off x="6053596" y="2380436"/>
              <a:ext cx="585483" cy="590301"/>
            </a:xfrm>
            <a:custGeom>
              <a:rect b="b" l="l" r="r" t="t"/>
              <a:pathLst>
                <a:path extrusionOk="0" h="18867" w="18713">
                  <a:moveTo>
                    <a:pt x="0" y="0"/>
                  </a:moveTo>
                  <a:lnTo>
                    <a:pt x="0" y="0"/>
                  </a:lnTo>
                  <a:cubicBezTo>
                    <a:pt x="461" y="1512"/>
                    <a:pt x="755" y="3062"/>
                    <a:pt x="1060" y="4616"/>
                  </a:cubicBezTo>
                  <a:cubicBezTo>
                    <a:pt x="1147" y="5056"/>
                    <a:pt x="1272" y="5492"/>
                    <a:pt x="1401" y="5923"/>
                  </a:cubicBezTo>
                  <a:cubicBezTo>
                    <a:pt x="2305" y="8964"/>
                    <a:pt x="4253" y="11000"/>
                    <a:pt x="7276" y="11981"/>
                  </a:cubicBezTo>
                  <a:cubicBezTo>
                    <a:pt x="7797" y="12152"/>
                    <a:pt x="8324" y="12301"/>
                    <a:pt x="8857" y="12436"/>
                  </a:cubicBezTo>
                  <a:cubicBezTo>
                    <a:pt x="11023" y="12987"/>
                    <a:pt x="12933" y="14028"/>
                    <a:pt x="14621" y="15486"/>
                  </a:cubicBezTo>
                  <a:cubicBezTo>
                    <a:pt x="15579" y="16306"/>
                    <a:pt x="16492" y="17174"/>
                    <a:pt x="17357" y="18090"/>
                  </a:cubicBezTo>
                  <a:cubicBezTo>
                    <a:pt x="17488" y="18231"/>
                    <a:pt x="17617" y="18377"/>
                    <a:pt x="17755" y="18515"/>
                  </a:cubicBezTo>
                  <a:cubicBezTo>
                    <a:pt x="17912" y="18675"/>
                    <a:pt x="18067" y="18867"/>
                    <a:pt x="18291" y="18867"/>
                  </a:cubicBezTo>
                  <a:cubicBezTo>
                    <a:pt x="18352" y="18867"/>
                    <a:pt x="18418" y="18853"/>
                    <a:pt x="18491" y="18820"/>
                  </a:cubicBezTo>
                  <a:cubicBezTo>
                    <a:pt x="18712" y="18718"/>
                    <a:pt x="18685" y="18440"/>
                    <a:pt x="18416" y="17958"/>
                  </a:cubicBezTo>
                  <a:cubicBezTo>
                    <a:pt x="18386" y="17901"/>
                    <a:pt x="18350" y="17847"/>
                    <a:pt x="18314" y="17794"/>
                  </a:cubicBezTo>
                  <a:cubicBezTo>
                    <a:pt x="17662" y="16797"/>
                    <a:pt x="16970" y="15827"/>
                    <a:pt x="16180" y="14929"/>
                  </a:cubicBezTo>
                  <a:cubicBezTo>
                    <a:pt x="15821" y="14609"/>
                    <a:pt x="15597" y="14166"/>
                    <a:pt x="15246" y="13852"/>
                  </a:cubicBezTo>
                  <a:cubicBezTo>
                    <a:pt x="14928" y="13568"/>
                    <a:pt x="14818" y="13005"/>
                    <a:pt x="14270" y="13005"/>
                  </a:cubicBezTo>
                  <a:cubicBezTo>
                    <a:pt x="14247" y="13005"/>
                    <a:pt x="14224" y="13006"/>
                    <a:pt x="14199" y="13008"/>
                  </a:cubicBezTo>
                  <a:cubicBezTo>
                    <a:pt x="14152" y="13066"/>
                    <a:pt x="14108" y="13089"/>
                    <a:pt x="14065" y="13089"/>
                  </a:cubicBezTo>
                  <a:cubicBezTo>
                    <a:pt x="13999" y="13089"/>
                    <a:pt x="13938" y="13034"/>
                    <a:pt x="13882" y="12978"/>
                  </a:cubicBezTo>
                  <a:cubicBezTo>
                    <a:pt x="13074" y="12173"/>
                    <a:pt x="12442" y="11257"/>
                    <a:pt x="12056" y="10176"/>
                  </a:cubicBezTo>
                  <a:cubicBezTo>
                    <a:pt x="11592" y="8890"/>
                    <a:pt x="10778" y="7863"/>
                    <a:pt x="9602" y="7178"/>
                  </a:cubicBezTo>
                  <a:cubicBezTo>
                    <a:pt x="9027" y="6842"/>
                    <a:pt x="8363" y="6660"/>
                    <a:pt x="7734" y="6417"/>
                  </a:cubicBezTo>
                  <a:cubicBezTo>
                    <a:pt x="7315" y="6253"/>
                    <a:pt x="6878" y="6130"/>
                    <a:pt x="6474" y="5935"/>
                  </a:cubicBezTo>
                  <a:cubicBezTo>
                    <a:pt x="4849" y="5157"/>
                    <a:pt x="3532" y="4005"/>
                    <a:pt x="2452" y="2565"/>
                  </a:cubicBezTo>
                  <a:cubicBezTo>
                    <a:pt x="2065" y="2054"/>
                    <a:pt x="1649" y="1563"/>
                    <a:pt x="1206" y="1099"/>
                  </a:cubicBezTo>
                  <a:cubicBezTo>
                    <a:pt x="829" y="710"/>
                    <a:pt x="497" y="26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95"/>
            <p:cNvSpPr/>
            <p:nvPr/>
          </p:nvSpPr>
          <p:spPr>
            <a:xfrm>
              <a:off x="6035419" y="2744800"/>
              <a:ext cx="453919" cy="692799"/>
            </a:xfrm>
            <a:custGeom>
              <a:rect b="b" l="l" r="r" t="t"/>
              <a:pathLst>
                <a:path extrusionOk="0" h="22143" w="14508">
                  <a:moveTo>
                    <a:pt x="19" y="0"/>
                  </a:moveTo>
                  <a:lnTo>
                    <a:pt x="19" y="0"/>
                  </a:lnTo>
                  <a:cubicBezTo>
                    <a:pt x="28" y="257"/>
                    <a:pt x="1" y="524"/>
                    <a:pt x="52" y="772"/>
                  </a:cubicBezTo>
                  <a:cubicBezTo>
                    <a:pt x="288" y="1951"/>
                    <a:pt x="312" y="3149"/>
                    <a:pt x="369" y="4343"/>
                  </a:cubicBezTo>
                  <a:cubicBezTo>
                    <a:pt x="408" y="5118"/>
                    <a:pt x="462" y="5890"/>
                    <a:pt x="584" y="6659"/>
                  </a:cubicBezTo>
                  <a:cubicBezTo>
                    <a:pt x="970" y="9096"/>
                    <a:pt x="2135" y="11014"/>
                    <a:pt x="4290" y="12283"/>
                  </a:cubicBezTo>
                  <a:cubicBezTo>
                    <a:pt x="4514" y="12415"/>
                    <a:pt x="4733" y="12553"/>
                    <a:pt x="4960" y="12675"/>
                  </a:cubicBezTo>
                  <a:cubicBezTo>
                    <a:pt x="6606" y="13570"/>
                    <a:pt x="7974" y="14785"/>
                    <a:pt x="9117" y="16261"/>
                  </a:cubicBezTo>
                  <a:cubicBezTo>
                    <a:pt x="9611" y="16901"/>
                    <a:pt x="10105" y="17539"/>
                    <a:pt x="10605" y="18176"/>
                  </a:cubicBezTo>
                  <a:cubicBezTo>
                    <a:pt x="11682" y="19544"/>
                    <a:pt x="12784" y="20897"/>
                    <a:pt x="14011" y="22142"/>
                  </a:cubicBezTo>
                  <a:cubicBezTo>
                    <a:pt x="14508" y="22013"/>
                    <a:pt x="14277" y="21675"/>
                    <a:pt x="14190" y="21421"/>
                  </a:cubicBezTo>
                  <a:cubicBezTo>
                    <a:pt x="13966" y="20762"/>
                    <a:pt x="13685" y="20128"/>
                    <a:pt x="13340" y="19523"/>
                  </a:cubicBezTo>
                  <a:cubicBezTo>
                    <a:pt x="13325" y="19397"/>
                    <a:pt x="13053" y="19514"/>
                    <a:pt x="13131" y="19305"/>
                  </a:cubicBezTo>
                  <a:cubicBezTo>
                    <a:pt x="13146" y="19209"/>
                    <a:pt x="13113" y="19113"/>
                    <a:pt x="13047" y="19047"/>
                  </a:cubicBezTo>
                  <a:cubicBezTo>
                    <a:pt x="12909" y="19020"/>
                    <a:pt x="12945" y="18910"/>
                    <a:pt x="12933" y="18826"/>
                  </a:cubicBezTo>
                  <a:cubicBezTo>
                    <a:pt x="12896" y="18721"/>
                    <a:pt x="12853" y="18621"/>
                    <a:pt x="12747" y="18621"/>
                  </a:cubicBezTo>
                  <a:cubicBezTo>
                    <a:pt x="12718" y="18621"/>
                    <a:pt x="12684" y="18629"/>
                    <a:pt x="12643" y="18646"/>
                  </a:cubicBezTo>
                  <a:cubicBezTo>
                    <a:pt x="12593" y="18702"/>
                    <a:pt x="12546" y="18725"/>
                    <a:pt x="12504" y="18725"/>
                  </a:cubicBezTo>
                  <a:cubicBezTo>
                    <a:pt x="12438" y="18725"/>
                    <a:pt x="12381" y="18670"/>
                    <a:pt x="12338" y="18598"/>
                  </a:cubicBezTo>
                  <a:cubicBezTo>
                    <a:pt x="11973" y="17985"/>
                    <a:pt x="11763" y="17299"/>
                    <a:pt x="11446" y="16668"/>
                  </a:cubicBezTo>
                  <a:cubicBezTo>
                    <a:pt x="10844" y="15456"/>
                    <a:pt x="10326" y="14202"/>
                    <a:pt x="9641" y="13031"/>
                  </a:cubicBezTo>
                  <a:cubicBezTo>
                    <a:pt x="9007" y="11945"/>
                    <a:pt x="8369" y="10862"/>
                    <a:pt x="7405" y="10021"/>
                  </a:cubicBezTo>
                  <a:cubicBezTo>
                    <a:pt x="6971" y="9640"/>
                    <a:pt x="6513" y="9284"/>
                    <a:pt x="6043" y="8943"/>
                  </a:cubicBezTo>
                  <a:cubicBezTo>
                    <a:pt x="4640" y="7925"/>
                    <a:pt x="4008" y="7294"/>
                    <a:pt x="3206" y="5962"/>
                  </a:cubicBezTo>
                  <a:cubicBezTo>
                    <a:pt x="2775" y="5244"/>
                    <a:pt x="2380" y="4501"/>
                    <a:pt x="1994" y="3759"/>
                  </a:cubicBezTo>
                  <a:cubicBezTo>
                    <a:pt x="1342" y="2502"/>
                    <a:pt x="767" y="1206"/>
                    <a:pt x="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95"/>
            <p:cNvSpPr/>
            <p:nvPr/>
          </p:nvSpPr>
          <p:spPr>
            <a:xfrm>
              <a:off x="5754590" y="2397581"/>
              <a:ext cx="151838" cy="722929"/>
            </a:xfrm>
            <a:custGeom>
              <a:rect b="b" l="l" r="r" t="t"/>
              <a:pathLst>
                <a:path extrusionOk="0" h="23106" w="4853">
                  <a:moveTo>
                    <a:pt x="4505" y="0"/>
                  </a:moveTo>
                  <a:lnTo>
                    <a:pt x="4505" y="0"/>
                  </a:lnTo>
                  <a:cubicBezTo>
                    <a:pt x="4388" y="111"/>
                    <a:pt x="4257" y="204"/>
                    <a:pt x="4161" y="332"/>
                  </a:cubicBezTo>
                  <a:cubicBezTo>
                    <a:pt x="3491" y="1203"/>
                    <a:pt x="2832" y="2080"/>
                    <a:pt x="2177" y="2963"/>
                  </a:cubicBezTo>
                  <a:cubicBezTo>
                    <a:pt x="1695" y="3613"/>
                    <a:pt x="1279" y="4307"/>
                    <a:pt x="932" y="5037"/>
                  </a:cubicBezTo>
                  <a:cubicBezTo>
                    <a:pt x="115" y="6794"/>
                    <a:pt x="1" y="8578"/>
                    <a:pt x="731" y="10392"/>
                  </a:cubicBezTo>
                  <a:cubicBezTo>
                    <a:pt x="973" y="10990"/>
                    <a:pt x="1228" y="11583"/>
                    <a:pt x="1485" y="12176"/>
                  </a:cubicBezTo>
                  <a:cubicBezTo>
                    <a:pt x="1976" y="13304"/>
                    <a:pt x="2359" y="14465"/>
                    <a:pt x="2602" y="15674"/>
                  </a:cubicBezTo>
                  <a:cubicBezTo>
                    <a:pt x="2991" y="17611"/>
                    <a:pt x="3140" y="19571"/>
                    <a:pt x="3140" y="21547"/>
                  </a:cubicBezTo>
                  <a:cubicBezTo>
                    <a:pt x="3140" y="21966"/>
                    <a:pt x="3146" y="22388"/>
                    <a:pt x="3179" y="22807"/>
                  </a:cubicBezTo>
                  <a:cubicBezTo>
                    <a:pt x="3197" y="23048"/>
                    <a:pt x="3252" y="23105"/>
                    <a:pt x="3544" y="23105"/>
                  </a:cubicBezTo>
                  <a:cubicBezTo>
                    <a:pt x="3600" y="23105"/>
                    <a:pt x="3664" y="23103"/>
                    <a:pt x="3739" y="23100"/>
                  </a:cubicBezTo>
                  <a:cubicBezTo>
                    <a:pt x="3916" y="22792"/>
                    <a:pt x="4041" y="22441"/>
                    <a:pt x="4059" y="22112"/>
                  </a:cubicBezTo>
                  <a:cubicBezTo>
                    <a:pt x="4116" y="21098"/>
                    <a:pt x="4730" y="20089"/>
                    <a:pt x="4131" y="19062"/>
                  </a:cubicBezTo>
                  <a:cubicBezTo>
                    <a:pt x="3892" y="18871"/>
                    <a:pt x="3937" y="18598"/>
                    <a:pt x="3946" y="18347"/>
                  </a:cubicBezTo>
                  <a:cubicBezTo>
                    <a:pt x="3999" y="16934"/>
                    <a:pt x="3829" y="15519"/>
                    <a:pt x="4110" y="14106"/>
                  </a:cubicBezTo>
                  <a:cubicBezTo>
                    <a:pt x="4197" y="13672"/>
                    <a:pt x="4206" y="13208"/>
                    <a:pt x="4376" y="12792"/>
                  </a:cubicBezTo>
                  <a:cubicBezTo>
                    <a:pt x="4852" y="11640"/>
                    <a:pt x="4822" y="10473"/>
                    <a:pt x="4514" y="9293"/>
                  </a:cubicBezTo>
                  <a:cubicBezTo>
                    <a:pt x="4418" y="8919"/>
                    <a:pt x="4281" y="8557"/>
                    <a:pt x="4161" y="8192"/>
                  </a:cubicBezTo>
                  <a:cubicBezTo>
                    <a:pt x="3883" y="7333"/>
                    <a:pt x="3655" y="6456"/>
                    <a:pt x="3574" y="5564"/>
                  </a:cubicBezTo>
                  <a:cubicBezTo>
                    <a:pt x="3476" y="4478"/>
                    <a:pt x="3529" y="3382"/>
                    <a:pt x="3856" y="2317"/>
                  </a:cubicBezTo>
                  <a:cubicBezTo>
                    <a:pt x="4092" y="1550"/>
                    <a:pt x="4290" y="772"/>
                    <a:pt x="4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95"/>
            <p:cNvSpPr/>
            <p:nvPr/>
          </p:nvSpPr>
          <p:spPr>
            <a:xfrm>
              <a:off x="6078031" y="2756408"/>
              <a:ext cx="428263" cy="696366"/>
            </a:xfrm>
            <a:custGeom>
              <a:rect b="b" l="l" r="r" t="t"/>
              <a:pathLst>
                <a:path extrusionOk="0" h="22257" w="13688">
                  <a:moveTo>
                    <a:pt x="30" y="0"/>
                  </a:moveTo>
                  <a:cubicBezTo>
                    <a:pt x="0" y="204"/>
                    <a:pt x="90" y="377"/>
                    <a:pt x="183" y="548"/>
                  </a:cubicBezTo>
                  <a:cubicBezTo>
                    <a:pt x="937" y="1898"/>
                    <a:pt x="1458" y="3355"/>
                    <a:pt x="2227" y="4702"/>
                  </a:cubicBezTo>
                  <a:cubicBezTo>
                    <a:pt x="2949" y="5962"/>
                    <a:pt x="3852" y="7007"/>
                    <a:pt x="4996" y="7869"/>
                  </a:cubicBezTo>
                  <a:cubicBezTo>
                    <a:pt x="5484" y="8237"/>
                    <a:pt x="5953" y="8629"/>
                    <a:pt x="6402" y="9042"/>
                  </a:cubicBezTo>
                  <a:cubicBezTo>
                    <a:pt x="7342" y="9901"/>
                    <a:pt x="7995" y="10975"/>
                    <a:pt x="8569" y="12092"/>
                  </a:cubicBezTo>
                  <a:cubicBezTo>
                    <a:pt x="9596" y="14100"/>
                    <a:pt x="10383" y="16210"/>
                    <a:pt x="11281" y="18275"/>
                  </a:cubicBezTo>
                  <a:cubicBezTo>
                    <a:pt x="11437" y="18362"/>
                    <a:pt x="11470" y="18506"/>
                    <a:pt x="11473" y="18667"/>
                  </a:cubicBezTo>
                  <a:cubicBezTo>
                    <a:pt x="11628" y="18751"/>
                    <a:pt x="11667" y="18895"/>
                    <a:pt x="11667" y="19056"/>
                  </a:cubicBezTo>
                  <a:cubicBezTo>
                    <a:pt x="12143" y="19835"/>
                    <a:pt x="12430" y="20700"/>
                    <a:pt x="12771" y="21541"/>
                  </a:cubicBezTo>
                  <a:cubicBezTo>
                    <a:pt x="12792" y="21591"/>
                    <a:pt x="12691" y="21693"/>
                    <a:pt x="12649" y="21771"/>
                  </a:cubicBezTo>
                  <a:cubicBezTo>
                    <a:pt x="12697" y="21849"/>
                    <a:pt x="12733" y="21948"/>
                    <a:pt x="12801" y="22007"/>
                  </a:cubicBezTo>
                  <a:cubicBezTo>
                    <a:pt x="12998" y="22176"/>
                    <a:pt x="13158" y="22256"/>
                    <a:pt x="13289" y="22256"/>
                  </a:cubicBezTo>
                  <a:cubicBezTo>
                    <a:pt x="13361" y="22256"/>
                    <a:pt x="13425" y="22232"/>
                    <a:pt x="13481" y="22184"/>
                  </a:cubicBezTo>
                  <a:cubicBezTo>
                    <a:pt x="13687" y="22007"/>
                    <a:pt x="13654" y="21774"/>
                    <a:pt x="13586" y="21559"/>
                  </a:cubicBezTo>
                  <a:cubicBezTo>
                    <a:pt x="13496" y="21283"/>
                    <a:pt x="13391" y="21014"/>
                    <a:pt x="13268" y="20750"/>
                  </a:cubicBezTo>
                  <a:cubicBezTo>
                    <a:pt x="12700" y="19484"/>
                    <a:pt x="12134" y="18221"/>
                    <a:pt x="11670" y="16916"/>
                  </a:cubicBezTo>
                  <a:cubicBezTo>
                    <a:pt x="11470" y="16342"/>
                    <a:pt x="11302" y="15758"/>
                    <a:pt x="11284" y="15151"/>
                  </a:cubicBezTo>
                  <a:cubicBezTo>
                    <a:pt x="11182" y="11855"/>
                    <a:pt x="9707" y="9320"/>
                    <a:pt x="7109" y="7348"/>
                  </a:cubicBezTo>
                  <a:cubicBezTo>
                    <a:pt x="5184" y="5887"/>
                    <a:pt x="3418" y="4253"/>
                    <a:pt x="1991" y="2281"/>
                  </a:cubicBezTo>
                  <a:lnTo>
                    <a:pt x="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95"/>
            <p:cNvSpPr/>
            <p:nvPr/>
          </p:nvSpPr>
          <p:spPr>
            <a:xfrm>
              <a:off x="6128121" y="2415540"/>
              <a:ext cx="431830" cy="432018"/>
            </a:xfrm>
            <a:custGeom>
              <a:rect b="b" l="l" r="r" t="t"/>
              <a:pathLst>
                <a:path extrusionOk="0" h="13808" w="13802">
                  <a:moveTo>
                    <a:pt x="1" y="1"/>
                  </a:moveTo>
                  <a:lnTo>
                    <a:pt x="1" y="1"/>
                  </a:lnTo>
                  <a:cubicBezTo>
                    <a:pt x="342" y="462"/>
                    <a:pt x="680" y="926"/>
                    <a:pt x="1027" y="1386"/>
                  </a:cubicBezTo>
                  <a:cubicBezTo>
                    <a:pt x="1237" y="1668"/>
                    <a:pt x="1434" y="1967"/>
                    <a:pt x="1677" y="2222"/>
                  </a:cubicBezTo>
                  <a:cubicBezTo>
                    <a:pt x="2742" y="3323"/>
                    <a:pt x="3963" y="4188"/>
                    <a:pt x="5430" y="4685"/>
                  </a:cubicBezTo>
                  <a:cubicBezTo>
                    <a:pt x="5918" y="4849"/>
                    <a:pt x="6397" y="5041"/>
                    <a:pt x="6867" y="5244"/>
                  </a:cubicBezTo>
                  <a:cubicBezTo>
                    <a:pt x="7585" y="5559"/>
                    <a:pt x="8225" y="5993"/>
                    <a:pt x="8740" y="6582"/>
                  </a:cubicBezTo>
                  <a:cubicBezTo>
                    <a:pt x="9363" y="7286"/>
                    <a:pt x="9824" y="8115"/>
                    <a:pt x="10099" y="9010"/>
                  </a:cubicBezTo>
                  <a:cubicBezTo>
                    <a:pt x="10311" y="9722"/>
                    <a:pt x="10644" y="10392"/>
                    <a:pt x="11084" y="10991"/>
                  </a:cubicBezTo>
                  <a:cubicBezTo>
                    <a:pt x="11311" y="11299"/>
                    <a:pt x="11572" y="11587"/>
                    <a:pt x="11817" y="11886"/>
                  </a:cubicBezTo>
                  <a:cubicBezTo>
                    <a:pt x="12003" y="11964"/>
                    <a:pt x="12101" y="12128"/>
                    <a:pt x="12218" y="12284"/>
                  </a:cubicBezTo>
                  <a:cubicBezTo>
                    <a:pt x="12667" y="12871"/>
                    <a:pt x="13146" y="13433"/>
                    <a:pt x="13801" y="13807"/>
                  </a:cubicBezTo>
                  <a:cubicBezTo>
                    <a:pt x="13765" y="13718"/>
                    <a:pt x="13747" y="13619"/>
                    <a:pt x="13694" y="13541"/>
                  </a:cubicBezTo>
                  <a:cubicBezTo>
                    <a:pt x="13062" y="12637"/>
                    <a:pt x="12715" y="11625"/>
                    <a:pt x="12496" y="10551"/>
                  </a:cubicBezTo>
                  <a:cubicBezTo>
                    <a:pt x="12416" y="10153"/>
                    <a:pt x="12451" y="9722"/>
                    <a:pt x="12233" y="9351"/>
                  </a:cubicBezTo>
                  <a:cubicBezTo>
                    <a:pt x="11111" y="5412"/>
                    <a:pt x="8638" y="2844"/>
                    <a:pt x="4634" y="1806"/>
                  </a:cubicBezTo>
                  <a:cubicBezTo>
                    <a:pt x="3643" y="1548"/>
                    <a:pt x="2649" y="1285"/>
                    <a:pt x="1734" y="809"/>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95"/>
            <p:cNvSpPr/>
            <p:nvPr/>
          </p:nvSpPr>
          <p:spPr>
            <a:xfrm>
              <a:off x="5871633" y="2428743"/>
              <a:ext cx="102873" cy="691579"/>
            </a:xfrm>
            <a:custGeom>
              <a:rect b="b" l="l" r="r" t="t"/>
              <a:pathLst>
                <a:path extrusionOk="0" h="22104" w="3288">
                  <a:moveTo>
                    <a:pt x="1375" y="1"/>
                  </a:moveTo>
                  <a:cubicBezTo>
                    <a:pt x="863" y="848"/>
                    <a:pt x="710" y="1809"/>
                    <a:pt x="609" y="2757"/>
                  </a:cubicBezTo>
                  <a:cubicBezTo>
                    <a:pt x="456" y="4149"/>
                    <a:pt x="659" y="5529"/>
                    <a:pt x="1108" y="6855"/>
                  </a:cubicBezTo>
                  <a:cubicBezTo>
                    <a:pt x="1468" y="7911"/>
                    <a:pt x="1605" y="8983"/>
                    <a:pt x="1575" y="10093"/>
                  </a:cubicBezTo>
                  <a:cubicBezTo>
                    <a:pt x="1560" y="10656"/>
                    <a:pt x="1474" y="11185"/>
                    <a:pt x="1243" y="11688"/>
                  </a:cubicBezTo>
                  <a:cubicBezTo>
                    <a:pt x="761" y="12736"/>
                    <a:pt x="612" y="13846"/>
                    <a:pt x="591" y="14981"/>
                  </a:cubicBezTo>
                  <a:cubicBezTo>
                    <a:pt x="579" y="15465"/>
                    <a:pt x="650" y="15971"/>
                    <a:pt x="546" y="16432"/>
                  </a:cubicBezTo>
                  <a:cubicBezTo>
                    <a:pt x="417" y="16980"/>
                    <a:pt x="402" y="17519"/>
                    <a:pt x="393" y="18066"/>
                  </a:cubicBezTo>
                  <a:cubicBezTo>
                    <a:pt x="384" y="18443"/>
                    <a:pt x="441" y="18842"/>
                    <a:pt x="351" y="19201"/>
                  </a:cubicBezTo>
                  <a:cubicBezTo>
                    <a:pt x="115" y="20158"/>
                    <a:pt x="261" y="21155"/>
                    <a:pt x="1" y="22104"/>
                  </a:cubicBezTo>
                  <a:cubicBezTo>
                    <a:pt x="273" y="21993"/>
                    <a:pt x="333" y="21730"/>
                    <a:pt x="402" y="21493"/>
                  </a:cubicBezTo>
                  <a:cubicBezTo>
                    <a:pt x="902" y="19874"/>
                    <a:pt x="1294" y="18225"/>
                    <a:pt x="1575" y="16555"/>
                  </a:cubicBezTo>
                  <a:cubicBezTo>
                    <a:pt x="1665" y="15789"/>
                    <a:pt x="1842" y="15034"/>
                    <a:pt x="2099" y="14310"/>
                  </a:cubicBezTo>
                  <a:cubicBezTo>
                    <a:pt x="3239" y="11138"/>
                    <a:pt x="3287" y="7941"/>
                    <a:pt x="2368" y="4703"/>
                  </a:cubicBezTo>
                  <a:cubicBezTo>
                    <a:pt x="2054" y="3592"/>
                    <a:pt x="1722" y="2482"/>
                    <a:pt x="1578" y="1327"/>
                  </a:cubicBezTo>
                  <a:cubicBezTo>
                    <a:pt x="1557" y="878"/>
                    <a:pt x="1575" y="423"/>
                    <a:pt x="1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95"/>
            <p:cNvSpPr/>
            <p:nvPr/>
          </p:nvSpPr>
          <p:spPr>
            <a:xfrm>
              <a:off x="6139822" y="2827741"/>
              <a:ext cx="303364" cy="457955"/>
            </a:xfrm>
            <a:custGeom>
              <a:rect b="b" l="l" r="r" t="t"/>
              <a:pathLst>
                <a:path extrusionOk="0" h="14637" w="9696">
                  <a:moveTo>
                    <a:pt x="16" y="1"/>
                  </a:moveTo>
                  <a:cubicBezTo>
                    <a:pt x="31" y="127"/>
                    <a:pt x="1" y="288"/>
                    <a:pt x="70" y="372"/>
                  </a:cubicBezTo>
                  <a:cubicBezTo>
                    <a:pt x="704" y="1177"/>
                    <a:pt x="1324" y="2003"/>
                    <a:pt x="2015" y="2757"/>
                  </a:cubicBezTo>
                  <a:cubicBezTo>
                    <a:pt x="2515" y="3299"/>
                    <a:pt x="3087" y="3784"/>
                    <a:pt x="3682" y="4215"/>
                  </a:cubicBezTo>
                  <a:cubicBezTo>
                    <a:pt x="4861" y="5071"/>
                    <a:pt x="5888" y="6086"/>
                    <a:pt x="6924" y="7097"/>
                  </a:cubicBezTo>
                  <a:cubicBezTo>
                    <a:pt x="7911" y="8058"/>
                    <a:pt x="8423" y="9252"/>
                    <a:pt x="8710" y="10560"/>
                  </a:cubicBezTo>
                  <a:cubicBezTo>
                    <a:pt x="8884" y="11341"/>
                    <a:pt x="8947" y="12146"/>
                    <a:pt x="9132" y="12921"/>
                  </a:cubicBezTo>
                  <a:cubicBezTo>
                    <a:pt x="9273" y="13502"/>
                    <a:pt x="9279" y="14140"/>
                    <a:pt x="9695" y="14636"/>
                  </a:cubicBezTo>
                  <a:cubicBezTo>
                    <a:pt x="9665" y="13894"/>
                    <a:pt x="9462" y="13170"/>
                    <a:pt x="9462" y="12419"/>
                  </a:cubicBezTo>
                  <a:cubicBezTo>
                    <a:pt x="9459" y="11614"/>
                    <a:pt x="9378" y="10805"/>
                    <a:pt x="9345" y="9997"/>
                  </a:cubicBezTo>
                  <a:cubicBezTo>
                    <a:pt x="9270" y="8088"/>
                    <a:pt x="8474" y="6511"/>
                    <a:pt x="7145" y="5176"/>
                  </a:cubicBezTo>
                  <a:cubicBezTo>
                    <a:pt x="6478" y="4505"/>
                    <a:pt x="5711" y="3964"/>
                    <a:pt x="4900" y="3485"/>
                  </a:cubicBezTo>
                  <a:cubicBezTo>
                    <a:pt x="3200" y="2479"/>
                    <a:pt x="1533" y="1428"/>
                    <a:pt x="103" y="43"/>
                  </a:cubicBezTo>
                  <a:cubicBezTo>
                    <a:pt x="76" y="25"/>
                    <a:pt x="49" y="10"/>
                    <a:pt x="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95"/>
            <p:cNvSpPr/>
            <p:nvPr/>
          </p:nvSpPr>
          <p:spPr>
            <a:xfrm>
              <a:off x="5916216" y="2470323"/>
              <a:ext cx="74214" cy="476383"/>
            </a:xfrm>
            <a:custGeom>
              <a:rect b="b" l="l" r="r" t="t"/>
              <a:pathLst>
                <a:path extrusionOk="0" h="15226" w="2372">
                  <a:moveTo>
                    <a:pt x="153" y="1"/>
                  </a:moveTo>
                  <a:cubicBezTo>
                    <a:pt x="150" y="288"/>
                    <a:pt x="102" y="587"/>
                    <a:pt x="156" y="866"/>
                  </a:cubicBezTo>
                  <a:cubicBezTo>
                    <a:pt x="354" y="1934"/>
                    <a:pt x="566" y="3000"/>
                    <a:pt x="800" y="4062"/>
                  </a:cubicBezTo>
                  <a:cubicBezTo>
                    <a:pt x="1093" y="5409"/>
                    <a:pt x="1407" y="6753"/>
                    <a:pt x="1306" y="8148"/>
                  </a:cubicBezTo>
                  <a:cubicBezTo>
                    <a:pt x="1285" y="8435"/>
                    <a:pt x="1309" y="8728"/>
                    <a:pt x="1300" y="9015"/>
                  </a:cubicBezTo>
                  <a:cubicBezTo>
                    <a:pt x="1294" y="9210"/>
                    <a:pt x="1294" y="9405"/>
                    <a:pt x="1252" y="9590"/>
                  </a:cubicBezTo>
                  <a:cubicBezTo>
                    <a:pt x="1033" y="10527"/>
                    <a:pt x="779" y="11455"/>
                    <a:pt x="581" y="12392"/>
                  </a:cubicBezTo>
                  <a:cubicBezTo>
                    <a:pt x="384" y="13325"/>
                    <a:pt x="1" y="14238"/>
                    <a:pt x="153" y="15226"/>
                  </a:cubicBezTo>
                  <a:cubicBezTo>
                    <a:pt x="420" y="14777"/>
                    <a:pt x="480" y="14256"/>
                    <a:pt x="644" y="13768"/>
                  </a:cubicBezTo>
                  <a:cubicBezTo>
                    <a:pt x="1027" y="12640"/>
                    <a:pt x="1398" y="11506"/>
                    <a:pt x="1746" y="10365"/>
                  </a:cubicBezTo>
                  <a:cubicBezTo>
                    <a:pt x="2371" y="8297"/>
                    <a:pt x="2356" y="6229"/>
                    <a:pt x="1644" y="4182"/>
                  </a:cubicBezTo>
                  <a:cubicBezTo>
                    <a:pt x="1159" y="2784"/>
                    <a:pt x="650" y="1392"/>
                    <a:pt x="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95"/>
            <p:cNvSpPr/>
            <p:nvPr/>
          </p:nvSpPr>
          <p:spPr>
            <a:xfrm>
              <a:off x="6182341" y="2440819"/>
              <a:ext cx="328519" cy="267289"/>
            </a:xfrm>
            <a:custGeom>
              <a:rect b="b" l="l" r="r" t="t"/>
              <a:pathLst>
                <a:path extrusionOk="0" h="8543" w="10500">
                  <a:moveTo>
                    <a:pt x="1" y="1"/>
                  </a:moveTo>
                  <a:lnTo>
                    <a:pt x="1" y="1"/>
                  </a:lnTo>
                  <a:cubicBezTo>
                    <a:pt x="396" y="405"/>
                    <a:pt x="914" y="596"/>
                    <a:pt x="1425" y="773"/>
                  </a:cubicBezTo>
                  <a:cubicBezTo>
                    <a:pt x="2126" y="1009"/>
                    <a:pt x="2829" y="1237"/>
                    <a:pt x="3544" y="1431"/>
                  </a:cubicBezTo>
                  <a:cubicBezTo>
                    <a:pt x="4673" y="1743"/>
                    <a:pt x="5663" y="2350"/>
                    <a:pt x="6627" y="3015"/>
                  </a:cubicBezTo>
                  <a:cubicBezTo>
                    <a:pt x="7606" y="3688"/>
                    <a:pt x="8366" y="4553"/>
                    <a:pt x="8953" y="5559"/>
                  </a:cubicBezTo>
                  <a:cubicBezTo>
                    <a:pt x="9467" y="6448"/>
                    <a:pt x="9940" y="7370"/>
                    <a:pt x="10305" y="8339"/>
                  </a:cubicBezTo>
                  <a:cubicBezTo>
                    <a:pt x="10335" y="8420"/>
                    <a:pt x="10434" y="8477"/>
                    <a:pt x="10500" y="8543"/>
                  </a:cubicBezTo>
                  <a:cubicBezTo>
                    <a:pt x="10455" y="7226"/>
                    <a:pt x="10084" y="5996"/>
                    <a:pt x="9440" y="4861"/>
                  </a:cubicBezTo>
                  <a:cubicBezTo>
                    <a:pt x="8300" y="2841"/>
                    <a:pt x="6537" y="1596"/>
                    <a:pt x="4328" y="998"/>
                  </a:cubicBezTo>
                  <a:cubicBezTo>
                    <a:pt x="2901" y="611"/>
                    <a:pt x="1443" y="33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95"/>
            <p:cNvSpPr/>
            <p:nvPr/>
          </p:nvSpPr>
          <p:spPr>
            <a:xfrm>
              <a:off x="5993088" y="2316392"/>
              <a:ext cx="12108" cy="22214"/>
            </a:xfrm>
            <a:custGeom>
              <a:rect b="b" l="l" r="r" t="t"/>
              <a:pathLst>
                <a:path extrusionOk="0" h="710" w="387">
                  <a:moveTo>
                    <a:pt x="108" y="0"/>
                  </a:moveTo>
                  <a:cubicBezTo>
                    <a:pt x="4" y="0"/>
                    <a:pt x="1" y="115"/>
                    <a:pt x="4" y="201"/>
                  </a:cubicBezTo>
                  <a:cubicBezTo>
                    <a:pt x="10" y="383"/>
                    <a:pt x="22" y="569"/>
                    <a:pt x="165" y="710"/>
                  </a:cubicBezTo>
                  <a:cubicBezTo>
                    <a:pt x="234" y="572"/>
                    <a:pt x="213" y="383"/>
                    <a:pt x="387" y="302"/>
                  </a:cubicBezTo>
                  <a:cubicBezTo>
                    <a:pt x="366" y="249"/>
                    <a:pt x="360" y="174"/>
                    <a:pt x="324" y="138"/>
                  </a:cubicBezTo>
                  <a:cubicBezTo>
                    <a:pt x="264" y="78"/>
                    <a:pt x="183" y="0"/>
                    <a:pt x="112" y="0"/>
                  </a:cubicBezTo>
                  <a:cubicBezTo>
                    <a:pt x="110" y="0"/>
                    <a:pt x="109" y="0"/>
                    <a:pt x="108" y="0"/>
                  </a:cubicBezTo>
                  <a:close/>
                </a:path>
              </a:pathLst>
            </a:custGeom>
            <a:solidFill>
              <a:srgbClr val="A1C2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95"/>
            <p:cNvSpPr/>
            <p:nvPr/>
          </p:nvSpPr>
          <p:spPr>
            <a:xfrm>
              <a:off x="6439673" y="3352606"/>
              <a:ext cx="3410" cy="2378"/>
            </a:xfrm>
            <a:custGeom>
              <a:rect b="b" l="l" r="r" t="t"/>
              <a:pathLst>
                <a:path extrusionOk="0" h="76" w="109">
                  <a:moveTo>
                    <a:pt x="108" y="0"/>
                  </a:moveTo>
                  <a:cubicBezTo>
                    <a:pt x="15" y="30"/>
                    <a:pt x="0" y="60"/>
                    <a:pt x="63" y="75"/>
                  </a:cubicBezTo>
                  <a:cubicBezTo>
                    <a:pt x="63" y="75"/>
                    <a:pt x="64" y="75"/>
                    <a:pt x="64" y="75"/>
                  </a:cubicBezTo>
                  <a:cubicBezTo>
                    <a:pt x="73" y="75"/>
                    <a:pt x="94" y="27"/>
                    <a:pt x="108" y="0"/>
                  </a:cubicBezTo>
                  <a:close/>
                </a:path>
              </a:pathLst>
            </a:custGeom>
            <a:solidFill>
              <a:srgbClr val="1542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95"/>
            <p:cNvSpPr/>
            <p:nvPr/>
          </p:nvSpPr>
          <p:spPr>
            <a:xfrm>
              <a:off x="6433572" y="3340435"/>
              <a:ext cx="3410" cy="2378"/>
            </a:xfrm>
            <a:custGeom>
              <a:rect b="b" l="l" r="r" t="t"/>
              <a:pathLst>
                <a:path extrusionOk="0" h="76" w="109">
                  <a:moveTo>
                    <a:pt x="109" y="0"/>
                  </a:moveTo>
                  <a:lnTo>
                    <a:pt x="109" y="0"/>
                  </a:lnTo>
                  <a:cubicBezTo>
                    <a:pt x="16" y="30"/>
                    <a:pt x="1" y="60"/>
                    <a:pt x="67" y="75"/>
                  </a:cubicBezTo>
                  <a:cubicBezTo>
                    <a:pt x="67" y="75"/>
                    <a:pt x="67" y="75"/>
                    <a:pt x="67" y="75"/>
                  </a:cubicBezTo>
                  <a:cubicBezTo>
                    <a:pt x="74" y="75"/>
                    <a:pt x="94" y="27"/>
                    <a:pt x="109" y="0"/>
                  </a:cubicBezTo>
                  <a:close/>
                </a:path>
              </a:pathLst>
            </a:custGeom>
            <a:solidFill>
              <a:srgbClr val="1542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91" name="Google Shape;7791;p195"/>
          <p:cNvPicPr preferRelativeResize="0"/>
          <p:nvPr/>
        </p:nvPicPr>
        <p:blipFill>
          <a:blip r:embed="rId3">
            <a:alphaModFix/>
          </a:blip>
          <a:stretch>
            <a:fillRect/>
          </a:stretch>
        </p:blipFill>
        <p:spPr>
          <a:xfrm>
            <a:off x="126000" y="70225"/>
            <a:ext cx="7046300" cy="4919850"/>
          </a:xfrm>
          <a:prstGeom prst="rect">
            <a:avLst/>
          </a:prstGeom>
          <a:noFill/>
          <a:ln>
            <a:noFill/>
          </a:ln>
        </p:spPr>
      </p:pic>
      <p:grpSp>
        <p:nvGrpSpPr>
          <p:cNvPr id="7792" name="Google Shape;7792;p195"/>
          <p:cNvGrpSpPr/>
          <p:nvPr/>
        </p:nvGrpSpPr>
        <p:grpSpPr>
          <a:xfrm>
            <a:off x="7951957" y="373516"/>
            <a:ext cx="807385" cy="1135817"/>
            <a:chOff x="693127" y="2526989"/>
            <a:chExt cx="1179354" cy="1659095"/>
          </a:xfrm>
        </p:grpSpPr>
        <p:sp>
          <p:nvSpPr>
            <p:cNvPr id="7793" name="Google Shape;7793;p195"/>
            <p:cNvSpPr/>
            <p:nvPr/>
          </p:nvSpPr>
          <p:spPr>
            <a:xfrm rot="10800000">
              <a:off x="693127" y="2692410"/>
              <a:ext cx="1179354" cy="1493674"/>
            </a:xfrm>
            <a:custGeom>
              <a:rect b="b" l="l" r="r" t="t"/>
              <a:pathLst>
                <a:path extrusionOk="0" h="79198" w="62532">
                  <a:moveTo>
                    <a:pt x="29739" y="0"/>
                  </a:moveTo>
                  <a:cubicBezTo>
                    <a:pt x="22024" y="0"/>
                    <a:pt x="14522" y="3693"/>
                    <a:pt x="9304" y="9355"/>
                  </a:cubicBezTo>
                  <a:cubicBezTo>
                    <a:pt x="0" y="19443"/>
                    <a:pt x="3024" y="36132"/>
                    <a:pt x="5971" y="47856"/>
                  </a:cubicBezTo>
                  <a:cubicBezTo>
                    <a:pt x="8910" y="59558"/>
                    <a:pt x="7578" y="61803"/>
                    <a:pt x="7796" y="67192"/>
                  </a:cubicBezTo>
                  <a:cubicBezTo>
                    <a:pt x="7826" y="67915"/>
                    <a:pt x="7912" y="68635"/>
                    <a:pt x="8057" y="69346"/>
                  </a:cubicBezTo>
                  <a:cubicBezTo>
                    <a:pt x="8768" y="72782"/>
                    <a:pt x="11034" y="76474"/>
                    <a:pt x="16659" y="78449"/>
                  </a:cubicBezTo>
                  <a:cubicBezTo>
                    <a:pt x="18170" y="78979"/>
                    <a:pt x="19599" y="79198"/>
                    <a:pt x="20926" y="79198"/>
                  </a:cubicBezTo>
                  <a:cubicBezTo>
                    <a:pt x="26068" y="79198"/>
                    <a:pt x="29677" y="75903"/>
                    <a:pt x="30593" y="74602"/>
                  </a:cubicBezTo>
                  <a:cubicBezTo>
                    <a:pt x="33502" y="70473"/>
                    <a:pt x="35005" y="67517"/>
                    <a:pt x="41263" y="61396"/>
                  </a:cubicBezTo>
                  <a:cubicBezTo>
                    <a:pt x="42116" y="60561"/>
                    <a:pt x="43032" y="59644"/>
                    <a:pt x="44009" y="58659"/>
                  </a:cubicBezTo>
                  <a:cubicBezTo>
                    <a:pt x="54756" y="47881"/>
                    <a:pt x="62531" y="30169"/>
                    <a:pt x="55814" y="15215"/>
                  </a:cubicBezTo>
                  <a:cubicBezTo>
                    <a:pt x="51839" y="6370"/>
                    <a:pt x="42810" y="579"/>
                    <a:pt x="33142" y="244"/>
                  </a:cubicBezTo>
                  <a:cubicBezTo>
                    <a:pt x="32007" y="80"/>
                    <a:pt x="30871" y="0"/>
                    <a:pt x="29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95"/>
            <p:cNvSpPr/>
            <p:nvPr/>
          </p:nvSpPr>
          <p:spPr>
            <a:xfrm rot="10800000">
              <a:off x="873372" y="2813680"/>
              <a:ext cx="781804" cy="1096313"/>
            </a:xfrm>
            <a:custGeom>
              <a:rect b="b" l="l" r="r" t="t"/>
              <a:pathLst>
                <a:path extrusionOk="0" h="58129" w="41453">
                  <a:moveTo>
                    <a:pt x="21339" y="1"/>
                  </a:moveTo>
                  <a:cubicBezTo>
                    <a:pt x="12634" y="1"/>
                    <a:pt x="8066" y="3865"/>
                    <a:pt x="4991" y="13196"/>
                  </a:cubicBezTo>
                  <a:cubicBezTo>
                    <a:pt x="1" y="28338"/>
                    <a:pt x="3612" y="44063"/>
                    <a:pt x="3543" y="46958"/>
                  </a:cubicBezTo>
                  <a:cubicBezTo>
                    <a:pt x="3349" y="54885"/>
                    <a:pt x="5965" y="58128"/>
                    <a:pt x="8968" y="58128"/>
                  </a:cubicBezTo>
                  <a:cubicBezTo>
                    <a:pt x="10527" y="58128"/>
                    <a:pt x="12190" y="57255"/>
                    <a:pt x="13618" y="55710"/>
                  </a:cubicBezTo>
                  <a:cubicBezTo>
                    <a:pt x="21406" y="47280"/>
                    <a:pt x="31288" y="39895"/>
                    <a:pt x="36749" y="29657"/>
                  </a:cubicBezTo>
                  <a:cubicBezTo>
                    <a:pt x="41452" y="20846"/>
                    <a:pt x="38433" y="1279"/>
                    <a:pt x="24168" y="122"/>
                  </a:cubicBezTo>
                  <a:cubicBezTo>
                    <a:pt x="23179" y="42"/>
                    <a:pt x="22237" y="1"/>
                    <a:pt x="21339" y="1"/>
                  </a:cubicBezTo>
                  <a:close/>
                </a:path>
              </a:pathLst>
            </a:custGeom>
            <a:solidFill>
              <a:srgbClr val="E7F5E2">
                <a:alpha val="18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95"/>
            <p:cNvSpPr/>
            <p:nvPr/>
          </p:nvSpPr>
          <p:spPr>
            <a:xfrm rot="10800000">
              <a:off x="1511274" y="2526989"/>
              <a:ext cx="141224" cy="216815"/>
            </a:xfrm>
            <a:custGeom>
              <a:rect b="b" l="l" r="r" t="t"/>
              <a:pathLst>
                <a:path extrusionOk="0" h="11496" w="7488">
                  <a:moveTo>
                    <a:pt x="4668" y="1"/>
                  </a:moveTo>
                  <a:cubicBezTo>
                    <a:pt x="4125" y="1"/>
                    <a:pt x="3644" y="138"/>
                    <a:pt x="3418" y="476"/>
                  </a:cubicBezTo>
                  <a:cubicBezTo>
                    <a:pt x="2857" y="1325"/>
                    <a:pt x="4091" y="1851"/>
                    <a:pt x="3376" y="3342"/>
                  </a:cubicBezTo>
                  <a:cubicBezTo>
                    <a:pt x="2656" y="4828"/>
                    <a:pt x="0" y="10166"/>
                    <a:pt x="81" y="10808"/>
                  </a:cubicBezTo>
                  <a:cubicBezTo>
                    <a:pt x="77" y="10808"/>
                    <a:pt x="77" y="10813"/>
                    <a:pt x="81" y="10813"/>
                  </a:cubicBezTo>
                  <a:cubicBezTo>
                    <a:pt x="117" y="11056"/>
                    <a:pt x="627" y="11496"/>
                    <a:pt x="1172" y="11496"/>
                  </a:cubicBezTo>
                  <a:cubicBezTo>
                    <a:pt x="1482" y="11496"/>
                    <a:pt x="1803" y="11354"/>
                    <a:pt x="2056" y="10954"/>
                  </a:cubicBezTo>
                  <a:cubicBezTo>
                    <a:pt x="2926" y="9579"/>
                    <a:pt x="5556" y="3428"/>
                    <a:pt x="6383" y="2571"/>
                  </a:cubicBezTo>
                  <a:cubicBezTo>
                    <a:pt x="6520" y="2430"/>
                    <a:pt x="6648" y="2305"/>
                    <a:pt x="6755" y="2190"/>
                  </a:cubicBezTo>
                  <a:cubicBezTo>
                    <a:pt x="7316" y="1612"/>
                    <a:pt x="7488" y="1273"/>
                    <a:pt x="6879" y="712"/>
                  </a:cubicBezTo>
                  <a:cubicBezTo>
                    <a:pt x="6440" y="311"/>
                    <a:pt x="5484" y="1"/>
                    <a:pt x="4668" y="1"/>
                  </a:cubicBezTo>
                  <a:close/>
                </a:path>
              </a:pathLst>
            </a:custGeom>
            <a:solidFill>
              <a:srgbClr val="824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95"/>
            <p:cNvSpPr/>
            <p:nvPr/>
          </p:nvSpPr>
          <p:spPr>
            <a:xfrm rot="10800000">
              <a:off x="1511274" y="2539870"/>
              <a:ext cx="141224" cy="203933"/>
            </a:xfrm>
            <a:custGeom>
              <a:rect b="b" l="l" r="r" t="t"/>
              <a:pathLst>
                <a:path extrusionOk="0" h="10813" w="7488">
                  <a:moveTo>
                    <a:pt x="4668" y="1"/>
                  </a:moveTo>
                  <a:cubicBezTo>
                    <a:pt x="4125" y="1"/>
                    <a:pt x="3644" y="138"/>
                    <a:pt x="3418" y="476"/>
                  </a:cubicBezTo>
                  <a:cubicBezTo>
                    <a:pt x="2857" y="1325"/>
                    <a:pt x="4091" y="1851"/>
                    <a:pt x="3376" y="3342"/>
                  </a:cubicBezTo>
                  <a:cubicBezTo>
                    <a:pt x="2660" y="4828"/>
                    <a:pt x="0" y="10166"/>
                    <a:pt x="81" y="10808"/>
                  </a:cubicBezTo>
                  <a:cubicBezTo>
                    <a:pt x="81" y="10808"/>
                    <a:pt x="81" y="10813"/>
                    <a:pt x="81" y="10813"/>
                  </a:cubicBezTo>
                  <a:cubicBezTo>
                    <a:pt x="1199" y="10144"/>
                    <a:pt x="3890" y="4177"/>
                    <a:pt x="4211" y="3059"/>
                  </a:cubicBezTo>
                  <a:cubicBezTo>
                    <a:pt x="4378" y="2477"/>
                    <a:pt x="4541" y="1744"/>
                    <a:pt x="5183" y="1556"/>
                  </a:cubicBezTo>
                  <a:cubicBezTo>
                    <a:pt x="5273" y="1530"/>
                    <a:pt x="5363" y="1518"/>
                    <a:pt x="5452" y="1518"/>
                  </a:cubicBezTo>
                  <a:cubicBezTo>
                    <a:pt x="5916" y="1518"/>
                    <a:pt x="6373" y="1833"/>
                    <a:pt x="6721" y="2160"/>
                  </a:cubicBezTo>
                  <a:cubicBezTo>
                    <a:pt x="6734" y="2168"/>
                    <a:pt x="6742" y="2177"/>
                    <a:pt x="6755" y="2190"/>
                  </a:cubicBezTo>
                  <a:cubicBezTo>
                    <a:pt x="7312" y="1594"/>
                    <a:pt x="7488" y="1273"/>
                    <a:pt x="6879" y="712"/>
                  </a:cubicBezTo>
                  <a:cubicBezTo>
                    <a:pt x="6440" y="311"/>
                    <a:pt x="5484" y="1"/>
                    <a:pt x="4668" y="1"/>
                  </a:cubicBezTo>
                  <a:close/>
                </a:path>
              </a:pathLst>
            </a:custGeom>
            <a:solidFill>
              <a:srgbClr val="713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95"/>
            <p:cNvSpPr/>
            <p:nvPr/>
          </p:nvSpPr>
          <p:spPr>
            <a:xfrm rot="10800000">
              <a:off x="1546165" y="2536438"/>
              <a:ext cx="94375" cy="158971"/>
            </a:xfrm>
            <a:custGeom>
              <a:rect b="b" l="l" r="r" t="t"/>
              <a:pathLst>
                <a:path extrusionOk="0" h="8429" w="5004">
                  <a:moveTo>
                    <a:pt x="4939" y="1"/>
                  </a:moveTo>
                  <a:lnTo>
                    <a:pt x="4939" y="1"/>
                  </a:lnTo>
                  <a:cubicBezTo>
                    <a:pt x="4699" y="202"/>
                    <a:pt x="4476" y="421"/>
                    <a:pt x="4271" y="660"/>
                  </a:cubicBezTo>
                  <a:cubicBezTo>
                    <a:pt x="3894" y="1072"/>
                    <a:pt x="2579" y="3256"/>
                    <a:pt x="2257" y="3697"/>
                  </a:cubicBezTo>
                  <a:cubicBezTo>
                    <a:pt x="2120" y="3882"/>
                    <a:pt x="1054" y="7326"/>
                    <a:pt x="882" y="7493"/>
                  </a:cubicBezTo>
                  <a:cubicBezTo>
                    <a:pt x="715" y="7660"/>
                    <a:pt x="0" y="8255"/>
                    <a:pt x="574" y="8414"/>
                  </a:cubicBezTo>
                  <a:cubicBezTo>
                    <a:pt x="611" y="8424"/>
                    <a:pt x="648" y="8428"/>
                    <a:pt x="684" y="8428"/>
                  </a:cubicBezTo>
                  <a:cubicBezTo>
                    <a:pt x="1090" y="8428"/>
                    <a:pt x="1406" y="7825"/>
                    <a:pt x="1512" y="7613"/>
                  </a:cubicBezTo>
                  <a:cubicBezTo>
                    <a:pt x="1816" y="7004"/>
                    <a:pt x="4087" y="1376"/>
                    <a:pt x="4558" y="823"/>
                  </a:cubicBezTo>
                  <a:cubicBezTo>
                    <a:pt x="4768" y="579"/>
                    <a:pt x="5003" y="301"/>
                    <a:pt x="4939" y="1"/>
                  </a:cubicBezTo>
                  <a:close/>
                </a:path>
              </a:pathLst>
            </a:custGeom>
            <a:solidFill>
              <a:srgbClr val="C29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95"/>
            <p:cNvSpPr/>
            <p:nvPr/>
          </p:nvSpPr>
          <p:spPr>
            <a:xfrm rot="10800000">
              <a:off x="948756" y="2981704"/>
              <a:ext cx="524006" cy="722508"/>
            </a:xfrm>
            <a:custGeom>
              <a:rect b="b" l="l" r="r" t="t"/>
              <a:pathLst>
                <a:path extrusionOk="0" h="38309" w="27784">
                  <a:moveTo>
                    <a:pt x="17629" y="0"/>
                  </a:moveTo>
                  <a:cubicBezTo>
                    <a:pt x="12131" y="0"/>
                    <a:pt x="7376" y="10497"/>
                    <a:pt x="5257" y="21856"/>
                  </a:cubicBezTo>
                  <a:cubicBezTo>
                    <a:pt x="3822" y="29516"/>
                    <a:pt x="1" y="38308"/>
                    <a:pt x="3288" y="38308"/>
                  </a:cubicBezTo>
                  <a:cubicBezTo>
                    <a:pt x="4709" y="38308"/>
                    <a:pt x="7461" y="36663"/>
                    <a:pt x="12312" y="32569"/>
                  </a:cubicBezTo>
                  <a:cubicBezTo>
                    <a:pt x="23599" y="23047"/>
                    <a:pt x="27784" y="6671"/>
                    <a:pt x="20943" y="1291"/>
                  </a:cubicBezTo>
                  <a:cubicBezTo>
                    <a:pt x="19819" y="406"/>
                    <a:pt x="18710" y="0"/>
                    <a:pt x="17629" y="0"/>
                  </a:cubicBezTo>
                  <a:close/>
                </a:path>
              </a:pathLst>
            </a:custGeom>
            <a:solidFill>
              <a:srgbClr val="FFFFFF">
                <a:alpha val="3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95"/>
            <p:cNvSpPr/>
            <p:nvPr/>
          </p:nvSpPr>
          <p:spPr>
            <a:xfrm rot="10800000">
              <a:off x="693127" y="2878294"/>
              <a:ext cx="1179354" cy="1307790"/>
            </a:xfrm>
            <a:custGeom>
              <a:rect b="b" l="l" r="r" t="t"/>
              <a:pathLst>
                <a:path extrusionOk="0" h="69342" w="62532">
                  <a:moveTo>
                    <a:pt x="29739" y="0"/>
                  </a:moveTo>
                  <a:cubicBezTo>
                    <a:pt x="22024" y="0"/>
                    <a:pt x="14522" y="3693"/>
                    <a:pt x="9304" y="9355"/>
                  </a:cubicBezTo>
                  <a:cubicBezTo>
                    <a:pt x="0" y="19443"/>
                    <a:pt x="3024" y="36132"/>
                    <a:pt x="5971" y="47856"/>
                  </a:cubicBezTo>
                  <a:cubicBezTo>
                    <a:pt x="8914" y="59558"/>
                    <a:pt x="7578" y="61799"/>
                    <a:pt x="7796" y="67192"/>
                  </a:cubicBezTo>
                  <a:cubicBezTo>
                    <a:pt x="7822" y="67915"/>
                    <a:pt x="7912" y="68635"/>
                    <a:pt x="8057" y="69342"/>
                  </a:cubicBezTo>
                  <a:cubicBezTo>
                    <a:pt x="8147" y="68365"/>
                    <a:pt x="9839" y="64467"/>
                    <a:pt x="9874" y="55553"/>
                  </a:cubicBezTo>
                  <a:cubicBezTo>
                    <a:pt x="9912" y="43444"/>
                    <a:pt x="4164" y="33060"/>
                    <a:pt x="12782" y="17147"/>
                  </a:cubicBezTo>
                  <a:cubicBezTo>
                    <a:pt x="16277" y="10701"/>
                    <a:pt x="22603" y="7984"/>
                    <a:pt x="29526" y="7984"/>
                  </a:cubicBezTo>
                  <a:cubicBezTo>
                    <a:pt x="32811" y="7984"/>
                    <a:pt x="36230" y="8596"/>
                    <a:pt x="39546" y="9711"/>
                  </a:cubicBezTo>
                  <a:cubicBezTo>
                    <a:pt x="52315" y="14003"/>
                    <a:pt x="58123" y="26845"/>
                    <a:pt x="53411" y="40398"/>
                  </a:cubicBezTo>
                  <a:cubicBezTo>
                    <a:pt x="51552" y="45744"/>
                    <a:pt x="47898" y="53227"/>
                    <a:pt x="41263" y="61396"/>
                  </a:cubicBezTo>
                  <a:cubicBezTo>
                    <a:pt x="42116" y="60561"/>
                    <a:pt x="43032" y="59644"/>
                    <a:pt x="44009" y="58659"/>
                  </a:cubicBezTo>
                  <a:cubicBezTo>
                    <a:pt x="54756" y="47881"/>
                    <a:pt x="62531" y="30169"/>
                    <a:pt x="55814" y="15215"/>
                  </a:cubicBezTo>
                  <a:cubicBezTo>
                    <a:pt x="51839" y="6370"/>
                    <a:pt x="42810" y="579"/>
                    <a:pt x="33142" y="244"/>
                  </a:cubicBezTo>
                  <a:cubicBezTo>
                    <a:pt x="32007" y="80"/>
                    <a:pt x="30871" y="0"/>
                    <a:pt x="29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0" name="Google Shape;7800;p195"/>
          <p:cNvSpPr txBox="1"/>
          <p:nvPr/>
        </p:nvSpPr>
        <p:spPr>
          <a:xfrm>
            <a:off x="195125" y="2884325"/>
            <a:ext cx="1714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Anton"/>
              <a:buChar char="●"/>
            </a:pPr>
            <a:r>
              <a:rPr lang="en">
                <a:solidFill>
                  <a:schemeClr val="dk2"/>
                </a:solidFill>
                <a:latin typeface="Anton"/>
                <a:ea typeface="Anton"/>
                <a:cs typeface="Anton"/>
                <a:sym typeface="Anton"/>
              </a:rPr>
              <a:t>Type R (organic) shows a variance worth investigating</a:t>
            </a:r>
            <a:endParaRPr>
              <a:solidFill>
                <a:schemeClr val="dk2"/>
              </a:solidFill>
              <a:latin typeface="Anton"/>
              <a:ea typeface="Anton"/>
              <a:cs typeface="Anton"/>
              <a:sym typeface="Anton"/>
            </a:endParaRPr>
          </a:p>
        </p:txBody>
      </p:sp>
      <p:sp>
        <p:nvSpPr>
          <p:cNvPr id="7801" name="Google Shape;7801;p195"/>
          <p:cNvSpPr/>
          <p:nvPr/>
        </p:nvSpPr>
        <p:spPr>
          <a:xfrm>
            <a:off x="1550175" y="3008700"/>
            <a:ext cx="427800" cy="16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95"/>
          <p:cNvSpPr txBox="1"/>
          <p:nvPr/>
        </p:nvSpPr>
        <p:spPr>
          <a:xfrm>
            <a:off x="236300" y="116100"/>
            <a:ext cx="6936000" cy="5079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Anton"/>
                <a:ea typeface="Anton"/>
                <a:cs typeface="Anton"/>
                <a:sym typeface="Anton"/>
              </a:rPr>
              <a:t>					</a:t>
            </a:r>
            <a:r>
              <a:rPr lang="en" sz="2100">
                <a:solidFill>
                  <a:schemeClr val="dk1"/>
                </a:solidFill>
                <a:latin typeface="Anton"/>
                <a:ea typeface="Anton"/>
                <a:cs typeface="Anton"/>
                <a:sym typeface="Anton"/>
              </a:rPr>
              <a:t>HEAT MAP</a:t>
            </a:r>
            <a:endParaRPr sz="2100">
              <a:solidFill>
                <a:schemeClr val="dk1"/>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Avocado Agency by Slidesgo">
  <a:themeElements>
    <a:clrScheme name="Simple Light">
      <a:dk1>
        <a:srgbClr val="39611E"/>
      </a:dk1>
      <a:lt1>
        <a:srgbClr val="E7F5E2"/>
      </a:lt1>
      <a:dk2>
        <a:srgbClr val="64884E"/>
      </a:dk2>
      <a:lt2>
        <a:srgbClr val="DBC638"/>
      </a:lt2>
      <a:accent1>
        <a:srgbClr val="EFEF8F"/>
      </a:accent1>
      <a:accent2>
        <a:srgbClr val="60422E"/>
      </a:accent2>
      <a:accent3>
        <a:srgbClr val="755328"/>
      </a:accent3>
      <a:accent4>
        <a:srgbClr val="926A41"/>
      </a:accent4>
      <a:accent5>
        <a:srgbClr val="FFFFD7"/>
      </a:accent5>
      <a:accent6>
        <a:srgbClr val="FFFFFF"/>
      </a:accent6>
      <a:hlink>
        <a:srgbClr val="396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vocado Agency by Slidesgo">
  <a:themeElements>
    <a:clrScheme name="Simple Light">
      <a:dk1>
        <a:srgbClr val="39611E"/>
      </a:dk1>
      <a:lt1>
        <a:srgbClr val="E7F5E2"/>
      </a:lt1>
      <a:dk2>
        <a:srgbClr val="64884E"/>
      </a:dk2>
      <a:lt2>
        <a:srgbClr val="DBC638"/>
      </a:lt2>
      <a:accent1>
        <a:srgbClr val="EFEF8F"/>
      </a:accent1>
      <a:accent2>
        <a:srgbClr val="60422E"/>
      </a:accent2>
      <a:accent3>
        <a:srgbClr val="755328"/>
      </a:accent3>
      <a:accent4>
        <a:srgbClr val="926A41"/>
      </a:accent4>
      <a:accent5>
        <a:srgbClr val="FFFFD7"/>
      </a:accent5>
      <a:accent6>
        <a:srgbClr val="FFFFFF"/>
      </a:accent6>
      <a:hlink>
        <a:srgbClr val="396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vocado Agency by Slidesgo">
  <a:themeElements>
    <a:clrScheme name="Simple Light">
      <a:dk1>
        <a:srgbClr val="39611E"/>
      </a:dk1>
      <a:lt1>
        <a:srgbClr val="E7F5E2"/>
      </a:lt1>
      <a:dk2>
        <a:srgbClr val="64884E"/>
      </a:dk2>
      <a:lt2>
        <a:srgbClr val="DBC638"/>
      </a:lt2>
      <a:accent1>
        <a:srgbClr val="EFEF8F"/>
      </a:accent1>
      <a:accent2>
        <a:srgbClr val="60422E"/>
      </a:accent2>
      <a:accent3>
        <a:srgbClr val="755328"/>
      </a:accent3>
      <a:accent4>
        <a:srgbClr val="926A41"/>
      </a:accent4>
      <a:accent5>
        <a:srgbClr val="FFFFD7"/>
      </a:accent5>
      <a:accent6>
        <a:srgbClr val="FFFFFF"/>
      </a:accent6>
      <a:hlink>
        <a:srgbClr val="396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vocado Agency by Slidesgo">
  <a:themeElements>
    <a:clrScheme name="Simple Light">
      <a:dk1>
        <a:srgbClr val="39611E"/>
      </a:dk1>
      <a:lt1>
        <a:srgbClr val="E7F5E2"/>
      </a:lt1>
      <a:dk2>
        <a:srgbClr val="64884E"/>
      </a:dk2>
      <a:lt2>
        <a:srgbClr val="DBC638"/>
      </a:lt2>
      <a:accent1>
        <a:srgbClr val="EFEF8F"/>
      </a:accent1>
      <a:accent2>
        <a:srgbClr val="60422E"/>
      </a:accent2>
      <a:accent3>
        <a:srgbClr val="755328"/>
      </a:accent3>
      <a:accent4>
        <a:srgbClr val="926A41"/>
      </a:accent4>
      <a:accent5>
        <a:srgbClr val="FFFFD7"/>
      </a:accent5>
      <a:accent6>
        <a:srgbClr val="FFFFFF"/>
      </a:accent6>
      <a:hlink>
        <a:srgbClr val="396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vocado Agency by Slidesgo">
  <a:themeElements>
    <a:clrScheme name="Simple Light">
      <a:dk1>
        <a:srgbClr val="39611E"/>
      </a:dk1>
      <a:lt1>
        <a:srgbClr val="E7F5E2"/>
      </a:lt1>
      <a:dk2>
        <a:srgbClr val="64884E"/>
      </a:dk2>
      <a:lt2>
        <a:srgbClr val="DBC638"/>
      </a:lt2>
      <a:accent1>
        <a:srgbClr val="EFEF8F"/>
      </a:accent1>
      <a:accent2>
        <a:srgbClr val="60422E"/>
      </a:accent2>
      <a:accent3>
        <a:srgbClr val="755328"/>
      </a:accent3>
      <a:accent4>
        <a:srgbClr val="926A41"/>
      </a:accent4>
      <a:accent5>
        <a:srgbClr val="FFFFD7"/>
      </a:accent5>
      <a:accent6>
        <a:srgbClr val="FFFFFF"/>
      </a:accent6>
      <a:hlink>
        <a:srgbClr val="396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vocado Agency by Slidesgo">
  <a:themeElements>
    <a:clrScheme name="Simple Light">
      <a:dk1>
        <a:srgbClr val="39611E"/>
      </a:dk1>
      <a:lt1>
        <a:srgbClr val="E7F5E2"/>
      </a:lt1>
      <a:dk2>
        <a:srgbClr val="64884E"/>
      </a:dk2>
      <a:lt2>
        <a:srgbClr val="DBC638"/>
      </a:lt2>
      <a:accent1>
        <a:srgbClr val="EFEF8F"/>
      </a:accent1>
      <a:accent2>
        <a:srgbClr val="60422E"/>
      </a:accent2>
      <a:accent3>
        <a:srgbClr val="755328"/>
      </a:accent3>
      <a:accent4>
        <a:srgbClr val="926A41"/>
      </a:accent4>
      <a:accent5>
        <a:srgbClr val="FFFFD7"/>
      </a:accent5>
      <a:accent6>
        <a:srgbClr val="FFFFFF"/>
      </a:accent6>
      <a:hlink>
        <a:srgbClr val="3961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